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sldIdLst>
    <p:sldId id="319" r:id="rId2"/>
    <p:sldId id="258" r:id="rId3"/>
    <p:sldId id="310" r:id="rId4"/>
    <p:sldId id="269" r:id="rId5"/>
    <p:sldId id="278" r:id="rId6"/>
    <p:sldId id="318" r:id="rId7"/>
    <p:sldId id="317" r:id="rId8"/>
    <p:sldId id="282" r:id="rId9"/>
    <p:sldId id="316" r:id="rId10"/>
    <p:sldId id="260" r:id="rId11"/>
    <p:sldId id="265" r:id="rId12"/>
    <p:sldId id="283" r:id="rId13"/>
    <p:sldId id="29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51D39"/>
    <a:srgbClr val="8108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5033" autoAdjust="0"/>
  </p:normalViewPr>
  <p:slideViewPr>
    <p:cSldViewPr snapToGrid="0">
      <p:cViewPr varScale="1">
        <p:scale>
          <a:sx n="108" d="100"/>
          <a:sy n="108"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C1343-9D9A-4750-A645-BB32D30C30C2}"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B6EF0-2D76-457C-9341-C168398C9EF0}" type="slidenum">
              <a:rPr lang="en-US" smtClean="0"/>
              <a:t>‹#›</a:t>
            </a:fld>
            <a:endParaRPr lang="en-US"/>
          </a:p>
        </p:txBody>
      </p:sp>
    </p:spTree>
    <p:extLst>
      <p:ext uri="{BB962C8B-B14F-4D97-AF65-F5344CB8AC3E}">
        <p14:creationId xmlns:p14="http://schemas.microsoft.com/office/powerpoint/2010/main" val="4080070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BD5A-9EF7-C4AC-66D7-E177D2FCAF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6FC8A-9746-7B42-8501-13DF1940C9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DB3FA4-C87D-BFBA-7D8F-DBC040323345}"/>
              </a:ext>
            </a:extLst>
          </p:cNvPr>
          <p:cNvSpPr>
            <a:spLocks noGrp="1"/>
          </p:cNvSpPr>
          <p:nvPr>
            <p:ph type="dt" sz="half" idx="10"/>
          </p:nvPr>
        </p:nvSpPr>
        <p:spPr/>
        <p:txBody>
          <a:bodyPr/>
          <a:lstStyle/>
          <a:p>
            <a:fld id="{4A75D887-6B4F-43A7-963E-52BE49DBE49E}" type="datetime1">
              <a:rPr lang="en-US" smtClean="0"/>
              <a:t>7/24/2024</a:t>
            </a:fld>
            <a:endParaRPr lang="en-US"/>
          </a:p>
        </p:txBody>
      </p:sp>
      <p:sp>
        <p:nvSpPr>
          <p:cNvPr id="5" name="Footer Placeholder 4">
            <a:extLst>
              <a:ext uri="{FF2B5EF4-FFF2-40B4-BE49-F238E27FC236}">
                <a16:creationId xmlns:a16="http://schemas.microsoft.com/office/drawing/2014/main" id="{495481A1-A397-3F05-F400-4DAEF905D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004A0-0A5D-CB64-EF3D-71AD39EBD009}"/>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3178059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77B5E-57C7-BFF9-43EC-8080EEFB1C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524235-66F7-461D-0208-6A16BFCEB5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3E280-DC08-FBB0-1483-A8AD84828C14}"/>
              </a:ext>
            </a:extLst>
          </p:cNvPr>
          <p:cNvSpPr>
            <a:spLocks noGrp="1"/>
          </p:cNvSpPr>
          <p:nvPr>
            <p:ph type="dt" sz="half" idx="10"/>
          </p:nvPr>
        </p:nvSpPr>
        <p:spPr/>
        <p:txBody>
          <a:bodyPr/>
          <a:lstStyle/>
          <a:p>
            <a:fld id="{36374C1F-16D7-4B0B-9E3C-4F7536DD1F95}" type="datetime1">
              <a:rPr lang="en-US" smtClean="0"/>
              <a:t>7/24/2024</a:t>
            </a:fld>
            <a:endParaRPr lang="en-US"/>
          </a:p>
        </p:txBody>
      </p:sp>
      <p:sp>
        <p:nvSpPr>
          <p:cNvPr id="5" name="Footer Placeholder 4">
            <a:extLst>
              <a:ext uri="{FF2B5EF4-FFF2-40B4-BE49-F238E27FC236}">
                <a16:creationId xmlns:a16="http://schemas.microsoft.com/office/drawing/2014/main" id="{BA6E97F2-7256-C5EC-3B42-D01F6C193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96336D-6C9D-B0F2-1EBB-1DC213F755F1}"/>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153730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470-36E6-0175-BFC3-9E13A01F12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2D4818-86A4-BB4A-0270-47505E8145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8310D-13DF-1610-A634-EC9B79399C5A}"/>
              </a:ext>
            </a:extLst>
          </p:cNvPr>
          <p:cNvSpPr>
            <a:spLocks noGrp="1"/>
          </p:cNvSpPr>
          <p:nvPr>
            <p:ph type="dt" sz="half" idx="10"/>
          </p:nvPr>
        </p:nvSpPr>
        <p:spPr/>
        <p:txBody>
          <a:bodyPr/>
          <a:lstStyle/>
          <a:p>
            <a:fld id="{06C49B55-58B7-49D8-A67F-4204ED9A5D0A}" type="datetime1">
              <a:rPr lang="en-US" smtClean="0"/>
              <a:t>7/24/2024</a:t>
            </a:fld>
            <a:endParaRPr lang="en-US"/>
          </a:p>
        </p:txBody>
      </p:sp>
      <p:sp>
        <p:nvSpPr>
          <p:cNvPr id="5" name="Footer Placeholder 4">
            <a:extLst>
              <a:ext uri="{FF2B5EF4-FFF2-40B4-BE49-F238E27FC236}">
                <a16:creationId xmlns:a16="http://schemas.microsoft.com/office/drawing/2014/main" id="{C5E31D73-6062-42A8-1382-7C2C5377B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76372B-F239-AEA6-D106-36ABCE341C46}"/>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1573399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E09A-C0BF-F29A-71B0-959F7BBFBA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5C663E-96CE-EBB7-D489-DF2A2AB177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B0D12-EF71-80AD-03CF-BB6EA7E6D408}"/>
              </a:ext>
            </a:extLst>
          </p:cNvPr>
          <p:cNvSpPr>
            <a:spLocks noGrp="1"/>
          </p:cNvSpPr>
          <p:nvPr>
            <p:ph type="dt" sz="half" idx="10"/>
          </p:nvPr>
        </p:nvSpPr>
        <p:spPr/>
        <p:txBody>
          <a:bodyPr/>
          <a:lstStyle/>
          <a:p>
            <a:fld id="{6CD31B29-C6B6-47FB-B7FE-1B1EE8152B52}" type="datetime1">
              <a:rPr lang="en-US" smtClean="0"/>
              <a:t>7/24/2024</a:t>
            </a:fld>
            <a:endParaRPr lang="en-US"/>
          </a:p>
        </p:txBody>
      </p:sp>
      <p:sp>
        <p:nvSpPr>
          <p:cNvPr id="5" name="Footer Placeholder 4">
            <a:extLst>
              <a:ext uri="{FF2B5EF4-FFF2-40B4-BE49-F238E27FC236}">
                <a16:creationId xmlns:a16="http://schemas.microsoft.com/office/drawing/2014/main" id="{6676F6ED-47F6-3247-8503-44420AECDF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36109-D468-C900-23DA-39732D199788}"/>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76438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70F8-60CC-33C7-BA1B-1FEF36D78A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F9DE4E-D031-7DF4-7F60-3F99491D24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38811E-CF69-D82A-FFB6-01B9F89266A3}"/>
              </a:ext>
            </a:extLst>
          </p:cNvPr>
          <p:cNvSpPr>
            <a:spLocks noGrp="1"/>
          </p:cNvSpPr>
          <p:nvPr>
            <p:ph type="dt" sz="half" idx="10"/>
          </p:nvPr>
        </p:nvSpPr>
        <p:spPr/>
        <p:txBody>
          <a:bodyPr/>
          <a:lstStyle/>
          <a:p>
            <a:fld id="{8DECD2A1-0D7B-4C57-AE7F-D9E0CB5BB0E9}" type="datetime1">
              <a:rPr lang="en-US" smtClean="0"/>
              <a:t>7/24/2024</a:t>
            </a:fld>
            <a:endParaRPr lang="en-US"/>
          </a:p>
        </p:txBody>
      </p:sp>
      <p:sp>
        <p:nvSpPr>
          <p:cNvPr id="5" name="Footer Placeholder 4">
            <a:extLst>
              <a:ext uri="{FF2B5EF4-FFF2-40B4-BE49-F238E27FC236}">
                <a16:creationId xmlns:a16="http://schemas.microsoft.com/office/drawing/2014/main" id="{E7ACA3DB-32E3-56F5-C11A-098555D2A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EC852-DC2E-772A-B7CC-BC4567C12AC9}"/>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2992759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ED03-8573-7516-AE14-652EA1E36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85B38A-076D-7DAB-1187-F1FA534A38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6213CE-7B5C-A12E-E5A3-CBE59382D0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56E93B-936C-9271-D910-1C380DC95EB6}"/>
              </a:ext>
            </a:extLst>
          </p:cNvPr>
          <p:cNvSpPr>
            <a:spLocks noGrp="1"/>
          </p:cNvSpPr>
          <p:nvPr>
            <p:ph type="dt" sz="half" idx="10"/>
          </p:nvPr>
        </p:nvSpPr>
        <p:spPr/>
        <p:txBody>
          <a:bodyPr/>
          <a:lstStyle/>
          <a:p>
            <a:fld id="{E6597BEB-2C8B-40C5-9864-E2CAD0AC9B2C}" type="datetime1">
              <a:rPr lang="en-US" smtClean="0"/>
              <a:t>7/24/2024</a:t>
            </a:fld>
            <a:endParaRPr lang="en-US"/>
          </a:p>
        </p:txBody>
      </p:sp>
      <p:sp>
        <p:nvSpPr>
          <p:cNvPr id="6" name="Footer Placeholder 5">
            <a:extLst>
              <a:ext uri="{FF2B5EF4-FFF2-40B4-BE49-F238E27FC236}">
                <a16:creationId xmlns:a16="http://schemas.microsoft.com/office/drawing/2014/main" id="{982DD094-A6DE-6FB9-E9B8-0FC735BA22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18C9B-659A-AC38-CAD2-202C0837A727}"/>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29699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0D0C-5AE5-527E-507A-F4CC945BA1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761384-68C7-FAEC-3BB0-A43B1C50BD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9F25F3-CEBF-0FA7-D260-93778DFDF0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0684A7-1480-C1F4-2136-685B6E9E4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A3F3E3-807B-DB6D-9AD6-9E26C9ED50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78A0EF-0884-7832-98B4-5B75035D36B3}"/>
              </a:ext>
            </a:extLst>
          </p:cNvPr>
          <p:cNvSpPr>
            <a:spLocks noGrp="1"/>
          </p:cNvSpPr>
          <p:nvPr>
            <p:ph type="dt" sz="half" idx="10"/>
          </p:nvPr>
        </p:nvSpPr>
        <p:spPr/>
        <p:txBody>
          <a:bodyPr/>
          <a:lstStyle/>
          <a:p>
            <a:fld id="{231F4972-0E28-4750-BB97-84A085E4D2BD}" type="datetime1">
              <a:rPr lang="en-US" smtClean="0"/>
              <a:t>7/24/2024</a:t>
            </a:fld>
            <a:endParaRPr lang="en-US"/>
          </a:p>
        </p:txBody>
      </p:sp>
      <p:sp>
        <p:nvSpPr>
          <p:cNvPr id="8" name="Footer Placeholder 7">
            <a:extLst>
              <a:ext uri="{FF2B5EF4-FFF2-40B4-BE49-F238E27FC236}">
                <a16:creationId xmlns:a16="http://schemas.microsoft.com/office/drawing/2014/main" id="{EAF2228F-DC19-6010-2159-3B1B114F78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C3B4A8-41FD-F893-C7B8-099440D1B149}"/>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335891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904A6-AF80-4F9F-E194-A4447A43F0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A9A67-C6FB-C096-49EE-623C2C0D130A}"/>
              </a:ext>
            </a:extLst>
          </p:cNvPr>
          <p:cNvSpPr>
            <a:spLocks noGrp="1"/>
          </p:cNvSpPr>
          <p:nvPr>
            <p:ph type="dt" sz="half" idx="10"/>
          </p:nvPr>
        </p:nvSpPr>
        <p:spPr/>
        <p:txBody>
          <a:bodyPr/>
          <a:lstStyle/>
          <a:p>
            <a:fld id="{573E3CCB-085E-4827-BDEB-4906EC566AAC}" type="datetime1">
              <a:rPr lang="en-US" smtClean="0"/>
              <a:t>7/24/2024</a:t>
            </a:fld>
            <a:endParaRPr lang="en-US"/>
          </a:p>
        </p:txBody>
      </p:sp>
      <p:sp>
        <p:nvSpPr>
          <p:cNvPr id="4" name="Footer Placeholder 3">
            <a:extLst>
              <a:ext uri="{FF2B5EF4-FFF2-40B4-BE49-F238E27FC236}">
                <a16:creationId xmlns:a16="http://schemas.microsoft.com/office/drawing/2014/main" id="{23DAC2EB-AE5D-3BC7-4FBF-99478436D1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AC094-3F3E-E402-22E3-D21664F65E89}"/>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409751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3F804-3B34-63AC-94D6-9080BC4E32A4}"/>
              </a:ext>
            </a:extLst>
          </p:cNvPr>
          <p:cNvSpPr>
            <a:spLocks noGrp="1"/>
          </p:cNvSpPr>
          <p:nvPr>
            <p:ph type="dt" sz="half" idx="10"/>
          </p:nvPr>
        </p:nvSpPr>
        <p:spPr/>
        <p:txBody>
          <a:bodyPr/>
          <a:lstStyle/>
          <a:p>
            <a:fld id="{11787113-1402-402E-9836-D1530C4B4B31}" type="datetime1">
              <a:rPr lang="en-US" smtClean="0"/>
              <a:t>7/24/2024</a:t>
            </a:fld>
            <a:endParaRPr lang="en-US"/>
          </a:p>
        </p:txBody>
      </p:sp>
      <p:sp>
        <p:nvSpPr>
          <p:cNvPr id="3" name="Footer Placeholder 2">
            <a:extLst>
              <a:ext uri="{FF2B5EF4-FFF2-40B4-BE49-F238E27FC236}">
                <a16:creationId xmlns:a16="http://schemas.microsoft.com/office/drawing/2014/main" id="{29DDD82A-3E31-4E19-0541-F3E1A36046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76FC8-528C-83DF-3D11-94B9D3A32E34}"/>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260346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FC1E-0EB2-E2D7-2AD8-DE82CE3727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DF92B8-8130-2A2E-8E24-50DA54487E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21A268-77C3-E6B5-66E1-73F08BCC0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7E1C3-3201-EE53-3F7B-E0D8B6C0E268}"/>
              </a:ext>
            </a:extLst>
          </p:cNvPr>
          <p:cNvSpPr>
            <a:spLocks noGrp="1"/>
          </p:cNvSpPr>
          <p:nvPr>
            <p:ph type="dt" sz="half" idx="10"/>
          </p:nvPr>
        </p:nvSpPr>
        <p:spPr/>
        <p:txBody>
          <a:bodyPr/>
          <a:lstStyle/>
          <a:p>
            <a:fld id="{9CDE6553-F904-45EA-AC00-05447B2B1536}" type="datetime1">
              <a:rPr lang="en-US" smtClean="0"/>
              <a:t>7/24/2024</a:t>
            </a:fld>
            <a:endParaRPr lang="en-US"/>
          </a:p>
        </p:txBody>
      </p:sp>
      <p:sp>
        <p:nvSpPr>
          <p:cNvPr id="6" name="Footer Placeholder 5">
            <a:extLst>
              <a:ext uri="{FF2B5EF4-FFF2-40B4-BE49-F238E27FC236}">
                <a16:creationId xmlns:a16="http://schemas.microsoft.com/office/drawing/2014/main" id="{08BF30C9-6959-1BE5-88D2-C8A0241547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4D05F0-01E7-CF9F-568E-88CD2F4DBA49}"/>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87286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399FC-B619-264C-F789-8F30792A9B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9507F1-B160-7406-627A-6626AED90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BD8B58-1275-ACA5-9D89-91729E478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DBC3A-B2A1-54B1-5DE5-2C146ABDD794}"/>
              </a:ext>
            </a:extLst>
          </p:cNvPr>
          <p:cNvSpPr>
            <a:spLocks noGrp="1"/>
          </p:cNvSpPr>
          <p:nvPr>
            <p:ph type="dt" sz="half" idx="10"/>
          </p:nvPr>
        </p:nvSpPr>
        <p:spPr/>
        <p:txBody>
          <a:bodyPr/>
          <a:lstStyle/>
          <a:p>
            <a:fld id="{DB813C0D-03C5-43CE-8B35-48F689DB1F94}" type="datetime1">
              <a:rPr lang="en-US" smtClean="0"/>
              <a:t>7/24/2024</a:t>
            </a:fld>
            <a:endParaRPr lang="en-US"/>
          </a:p>
        </p:txBody>
      </p:sp>
      <p:sp>
        <p:nvSpPr>
          <p:cNvPr id="6" name="Footer Placeholder 5">
            <a:extLst>
              <a:ext uri="{FF2B5EF4-FFF2-40B4-BE49-F238E27FC236}">
                <a16:creationId xmlns:a16="http://schemas.microsoft.com/office/drawing/2014/main" id="{9137EF17-9E42-475B-91CC-B13D15073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8991B-9E2F-7853-B29A-1F8E8BB35BB0}"/>
              </a:ext>
            </a:extLst>
          </p:cNvPr>
          <p:cNvSpPr>
            <a:spLocks noGrp="1"/>
          </p:cNvSpPr>
          <p:nvPr>
            <p:ph type="sldNum" sz="quarter" idx="12"/>
          </p:nvPr>
        </p:nvSpPr>
        <p:spPr/>
        <p:txBody>
          <a:bodyPr/>
          <a:lstStyle/>
          <a:p>
            <a:fld id="{35EF7F18-B994-435A-B6D7-872B7C9F0C38}" type="slidenum">
              <a:rPr lang="en-US" smtClean="0"/>
              <a:t>‹#›</a:t>
            </a:fld>
            <a:endParaRPr lang="en-US"/>
          </a:p>
        </p:txBody>
      </p:sp>
    </p:spTree>
    <p:extLst>
      <p:ext uri="{BB962C8B-B14F-4D97-AF65-F5344CB8AC3E}">
        <p14:creationId xmlns:p14="http://schemas.microsoft.com/office/powerpoint/2010/main" val="285046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EB573-5663-2560-F16E-C9433F6023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0DBF92-2053-C101-BDA1-2019AA47D1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A6AEE0-5C41-BE46-14E9-D594BA964F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749C12-41AE-422E-B353-11B2D1FF9023}" type="datetime1">
              <a:rPr lang="en-US" smtClean="0"/>
              <a:t>7/24/2024</a:t>
            </a:fld>
            <a:endParaRPr lang="en-US"/>
          </a:p>
        </p:txBody>
      </p:sp>
      <p:sp>
        <p:nvSpPr>
          <p:cNvPr id="5" name="Footer Placeholder 4">
            <a:extLst>
              <a:ext uri="{FF2B5EF4-FFF2-40B4-BE49-F238E27FC236}">
                <a16:creationId xmlns:a16="http://schemas.microsoft.com/office/drawing/2014/main" id="{DECFBADF-BCFA-3C41-65FE-AE0F7F5B6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47F49D-1154-7B6D-D3C5-18462FDA22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EF7F18-B994-435A-B6D7-872B7C9F0C38}" type="slidenum">
              <a:rPr lang="en-US" smtClean="0"/>
              <a:t>‹#›</a:t>
            </a:fld>
            <a:endParaRPr lang="en-US"/>
          </a:p>
        </p:txBody>
      </p:sp>
    </p:spTree>
    <p:extLst>
      <p:ext uri="{BB962C8B-B14F-4D97-AF65-F5344CB8AC3E}">
        <p14:creationId xmlns:p14="http://schemas.microsoft.com/office/powerpoint/2010/main" val="2093542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jpg"/><Relationship Id="rId26" Type="http://schemas.openxmlformats.org/officeDocument/2006/relationships/image" Target="../media/image58.png"/><Relationship Id="rId39" Type="http://schemas.openxmlformats.org/officeDocument/2006/relationships/image" Target="../media/image71.jpg"/><Relationship Id="rId21" Type="http://schemas.openxmlformats.org/officeDocument/2006/relationships/image" Target="../media/image53.jpg"/><Relationship Id="rId34" Type="http://schemas.openxmlformats.org/officeDocument/2006/relationships/image" Target="../media/image66.jpg"/><Relationship Id="rId42" Type="http://schemas.openxmlformats.org/officeDocument/2006/relationships/image" Target="../media/image74.png"/><Relationship Id="rId47" Type="http://schemas.openxmlformats.org/officeDocument/2006/relationships/image" Target="../media/image79.jpg"/><Relationship Id="rId50" Type="http://schemas.openxmlformats.org/officeDocument/2006/relationships/image" Target="../media/image5.svg"/><Relationship Id="rId7" Type="http://schemas.openxmlformats.org/officeDocument/2006/relationships/image" Target="../media/image39.jpg"/><Relationship Id="rId2" Type="http://schemas.openxmlformats.org/officeDocument/2006/relationships/image" Target="../media/image3.png"/><Relationship Id="rId16" Type="http://schemas.openxmlformats.org/officeDocument/2006/relationships/image" Target="../media/image48.jpg"/><Relationship Id="rId29" Type="http://schemas.openxmlformats.org/officeDocument/2006/relationships/image" Target="../media/image61.jpg"/><Relationship Id="rId11" Type="http://schemas.openxmlformats.org/officeDocument/2006/relationships/image" Target="../media/image43.png"/><Relationship Id="rId24" Type="http://schemas.openxmlformats.org/officeDocument/2006/relationships/image" Target="../media/image56.jpg"/><Relationship Id="rId32" Type="http://schemas.openxmlformats.org/officeDocument/2006/relationships/image" Target="../media/image64.png"/><Relationship Id="rId37" Type="http://schemas.openxmlformats.org/officeDocument/2006/relationships/image" Target="../media/image69.jpg"/><Relationship Id="rId40" Type="http://schemas.openxmlformats.org/officeDocument/2006/relationships/image" Target="../media/image72.jpg"/><Relationship Id="rId45" Type="http://schemas.openxmlformats.org/officeDocument/2006/relationships/image" Target="../media/image77.png"/><Relationship Id="rId5" Type="http://schemas.openxmlformats.org/officeDocument/2006/relationships/image" Target="../media/image37.png"/><Relationship Id="rId15" Type="http://schemas.openxmlformats.org/officeDocument/2006/relationships/image" Target="../media/image47.jpg"/><Relationship Id="rId23" Type="http://schemas.openxmlformats.org/officeDocument/2006/relationships/image" Target="../media/image55.png"/><Relationship Id="rId28" Type="http://schemas.openxmlformats.org/officeDocument/2006/relationships/image" Target="../media/image60.jpg"/><Relationship Id="rId36" Type="http://schemas.openxmlformats.org/officeDocument/2006/relationships/image" Target="../media/image68.jpg"/><Relationship Id="rId49" Type="http://schemas.openxmlformats.org/officeDocument/2006/relationships/image" Target="../media/image4.png"/><Relationship Id="rId10" Type="http://schemas.openxmlformats.org/officeDocument/2006/relationships/image" Target="../media/image42.jpg"/><Relationship Id="rId19" Type="http://schemas.openxmlformats.org/officeDocument/2006/relationships/image" Target="../media/image51.png"/><Relationship Id="rId31" Type="http://schemas.openxmlformats.org/officeDocument/2006/relationships/image" Target="../media/image63.jpg"/><Relationship Id="rId44" Type="http://schemas.openxmlformats.org/officeDocument/2006/relationships/image" Target="../media/image76.jp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jp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png"/><Relationship Id="rId48" Type="http://schemas.openxmlformats.org/officeDocument/2006/relationships/image" Target="../media/image80.jpg"/><Relationship Id="rId8" Type="http://schemas.openxmlformats.org/officeDocument/2006/relationships/image" Target="../media/image40.jpg"/><Relationship Id="rId3" Type="http://schemas.openxmlformats.org/officeDocument/2006/relationships/image" Target="../media/image35.png"/><Relationship Id="rId12" Type="http://schemas.openxmlformats.org/officeDocument/2006/relationships/image" Target="../media/image44.jpg"/><Relationship Id="rId17" Type="http://schemas.openxmlformats.org/officeDocument/2006/relationships/image" Target="../media/image49.jpg"/><Relationship Id="rId25" Type="http://schemas.openxmlformats.org/officeDocument/2006/relationships/image" Target="../media/image57.jpg"/><Relationship Id="rId33" Type="http://schemas.openxmlformats.org/officeDocument/2006/relationships/image" Target="../media/image65.jpg"/><Relationship Id="rId38" Type="http://schemas.openxmlformats.org/officeDocument/2006/relationships/image" Target="../media/image70.jpg"/><Relationship Id="rId46" Type="http://schemas.openxmlformats.org/officeDocument/2006/relationships/image" Target="../media/image78.png"/><Relationship Id="rId20" Type="http://schemas.openxmlformats.org/officeDocument/2006/relationships/image" Target="../media/image52.png"/><Relationship Id="rId41" Type="http://schemas.openxmlformats.org/officeDocument/2006/relationships/image" Target="../media/image73.jpg"/><Relationship Id="rId1" Type="http://schemas.openxmlformats.org/officeDocument/2006/relationships/slideLayout" Target="../slideLayouts/slideLayout1.xml"/><Relationship Id="rId6"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81.png"/><Relationship Id="rId21" Type="http://schemas.openxmlformats.org/officeDocument/2006/relationships/image" Target="../media/image97.png"/><Relationship Id="rId7" Type="http://schemas.openxmlformats.org/officeDocument/2006/relationships/image" Target="../media/image85.jpeg"/><Relationship Id="rId12" Type="http://schemas.openxmlformats.org/officeDocument/2006/relationships/image" Target="../media/image5.svg"/><Relationship Id="rId17" Type="http://schemas.openxmlformats.org/officeDocument/2006/relationships/image" Target="../media/image93.png"/><Relationship Id="rId2" Type="http://schemas.openxmlformats.org/officeDocument/2006/relationships/image" Target="../media/image3.png"/><Relationship Id="rId16" Type="http://schemas.openxmlformats.org/officeDocument/2006/relationships/image" Target="../media/image92.png"/><Relationship Id="rId20" Type="http://schemas.openxmlformats.org/officeDocument/2006/relationships/image" Target="../media/image96.jpeg"/><Relationship Id="rId1" Type="http://schemas.openxmlformats.org/officeDocument/2006/relationships/slideLayout" Target="../slideLayouts/slideLayout1.xml"/><Relationship Id="rId6" Type="http://schemas.openxmlformats.org/officeDocument/2006/relationships/image" Target="../media/image84.jpeg"/><Relationship Id="rId11" Type="http://schemas.openxmlformats.org/officeDocument/2006/relationships/image" Target="../media/image4.png"/><Relationship Id="rId5" Type="http://schemas.openxmlformats.org/officeDocument/2006/relationships/image" Target="../media/image83.png"/><Relationship Id="rId15" Type="http://schemas.openxmlformats.org/officeDocument/2006/relationships/image" Target="../media/image91.png"/><Relationship Id="rId10" Type="http://schemas.openxmlformats.org/officeDocument/2006/relationships/image" Target="../media/image88.png"/><Relationship Id="rId19" Type="http://schemas.openxmlformats.org/officeDocument/2006/relationships/image" Target="../media/image95.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0.png"/></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jp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jpg"/><Relationship Id="rId25" Type="http://schemas.openxmlformats.org/officeDocument/2006/relationships/image" Target="../media/image118.png"/><Relationship Id="rId2" Type="http://schemas.openxmlformats.org/officeDocument/2006/relationships/image" Target="../media/image3.png"/><Relationship Id="rId16" Type="http://schemas.openxmlformats.org/officeDocument/2006/relationships/image" Target="../media/image111.png"/><Relationship Id="rId20" Type="http://schemas.openxmlformats.org/officeDocument/2006/relationships/image" Target="../media/image115.jpg"/><Relationship Id="rId1" Type="http://schemas.openxmlformats.org/officeDocument/2006/relationships/slideLayout" Target="../slideLayouts/slideLayout7.xml"/><Relationship Id="rId6" Type="http://schemas.openxmlformats.org/officeDocument/2006/relationships/image" Target="../media/image101.jpg"/><Relationship Id="rId11" Type="http://schemas.openxmlformats.org/officeDocument/2006/relationships/image" Target="../media/image106.png"/><Relationship Id="rId24" Type="http://schemas.openxmlformats.org/officeDocument/2006/relationships/image" Target="../media/image5.svg"/><Relationship Id="rId5" Type="http://schemas.openxmlformats.org/officeDocument/2006/relationships/image" Target="../media/image100.png"/><Relationship Id="rId15" Type="http://schemas.openxmlformats.org/officeDocument/2006/relationships/image" Target="../media/image110.jpg"/><Relationship Id="rId23" Type="http://schemas.openxmlformats.org/officeDocument/2006/relationships/image" Target="../media/image4.png"/><Relationship Id="rId10" Type="http://schemas.openxmlformats.org/officeDocument/2006/relationships/image" Target="../media/image105.jp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s>
</file>

<file path=ppt/slides/_rels/slide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20.sv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5.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3.pn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5.svg"/><Relationship Id="rId9" Type="http://schemas.openxmlformats.org/officeDocument/2006/relationships/image" Target="../media/image25.png"/><Relationship Id="rId1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F2046F-1879-44C5-3B42-721D8FD2CA9E}"/>
              </a:ext>
            </a:extLst>
          </p:cNvPr>
          <p:cNvSpPr>
            <a:spLocks noGrp="1"/>
          </p:cNvSpPr>
          <p:nvPr>
            <p:ph type="sldNum" sz="quarter" idx="12"/>
          </p:nvPr>
        </p:nvSpPr>
        <p:spPr/>
        <p:txBody>
          <a:bodyPr/>
          <a:lstStyle/>
          <a:p>
            <a:fld id="{35EF7F18-B994-435A-B6D7-872B7C9F0C38}" type="slidenum">
              <a:rPr lang="en-US" smtClean="0"/>
              <a:t>1</a:t>
            </a:fld>
            <a:endParaRPr lang="en-US"/>
          </a:p>
        </p:txBody>
      </p:sp>
      <p:sp>
        <p:nvSpPr>
          <p:cNvPr id="5" name="Rectangle 4">
            <a:extLst>
              <a:ext uri="{FF2B5EF4-FFF2-40B4-BE49-F238E27FC236}">
                <a16:creationId xmlns:a16="http://schemas.microsoft.com/office/drawing/2014/main" id="{EA494BD7-A6B8-5587-3421-F58A53C4A9C7}"/>
              </a:ext>
            </a:extLst>
          </p:cNvPr>
          <p:cNvSpPr/>
          <p:nvPr/>
        </p:nvSpPr>
        <p:spPr>
          <a:xfrm>
            <a:off x="1" y="0"/>
            <a:ext cx="12192000" cy="6858000"/>
          </a:xfrm>
          <a:prstGeom prst="rect">
            <a:avLst/>
          </a:prstGeom>
          <a:solidFill>
            <a:srgbClr val="B51D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484B204-9E8F-E181-0890-FDB558B99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 y="19049"/>
            <a:ext cx="12191999" cy="6858000"/>
          </a:xfrm>
          <a:prstGeom prst="rect">
            <a:avLst/>
          </a:prstGeom>
        </p:spPr>
      </p:pic>
      <p:pic>
        <p:nvPicPr>
          <p:cNvPr id="7" name="Picture 6">
            <a:extLst>
              <a:ext uri="{FF2B5EF4-FFF2-40B4-BE49-F238E27FC236}">
                <a16:creationId xmlns:a16="http://schemas.microsoft.com/office/drawing/2014/main" id="{035B216F-A50B-1D3A-085F-CE9A5305F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607" y="0"/>
            <a:ext cx="12191999" cy="6858000"/>
          </a:xfrm>
          <a:prstGeom prst="rect">
            <a:avLst/>
          </a:prstGeom>
        </p:spPr>
      </p:pic>
      <p:pic>
        <p:nvPicPr>
          <p:cNvPr id="8" name="Picture 7">
            <a:extLst>
              <a:ext uri="{FF2B5EF4-FFF2-40B4-BE49-F238E27FC236}">
                <a16:creationId xmlns:a16="http://schemas.microsoft.com/office/drawing/2014/main" id="{C7C38FBC-7C10-78F5-89F4-23B2C58B8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301" y="1919288"/>
            <a:ext cx="4195606" cy="1217611"/>
          </a:xfrm>
          <a:prstGeom prst="rect">
            <a:avLst/>
          </a:prstGeom>
        </p:spPr>
      </p:pic>
      <p:sp>
        <p:nvSpPr>
          <p:cNvPr id="9" name="TextBox 8">
            <a:extLst>
              <a:ext uri="{FF2B5EF4-FFF2-40B4-BE49-F238E27FC236}">
                <a16:creationId xmlns:a16="http://schemas.microsoft.com/office/drawing/2014/main" id="{8327BD1A-2E23-96F1-B002-387A92ADD40E}"/>
              </a:ext>
            </a:extLst>
          </p:cNvPr>
          <p:cNvSpPr txBox="1"/>
          <p:nvPr/>
        </p:nvSpPr>
        <p:spPr>
          <a:xfrm>
            <a:off x="0" y="202305"/>
            <a:ext cx="10072060" cy="276999"/>
          </a:xfrm>
          <a:prstGeom prst="rect">
            <a:avLst/>
          </a:prstGeom>
          <a:noFill/>
        </p:spPr>
        <p:txBody>
          <a:bodyPr wrap="square">
            <a:spAutoFit/>
          </a:bodyPr>
          <a:lstStyle/>
          <a:p>
            <a:r>
              <a:rPr lang="en-US" sz="1200" dirty="0">
                <a:solidFill>
                  <a:schemeClr val="bg1"/>
                </a:solidFill>
                <a:latin typeface="Helvetica" pitchFamily="2" charset="0"/>
              </a:rPr>
              <a:t>Extensive wisdom, deep knowledge great Attitude, good Humanity, collective growth and gratefulness </a:t>
            </a:r>
          </a:p>
        </p:txBody>
      </p:sp>
      <p:sp>
        <p:nvSpPr>
          <p:cNvPr id="10" name="TextBox 9">
            <a:extLst>
              <a:ext uri="{FF2B5EF4-FFF2-40B4-BE49-F238E27FC236}">
                <a16:creationId xmlns:a16="http://schemas.microsoft.com/office/drawing/2014/main" id="{E08DF277-263C-5890-E639-BDB19068F7A8}"/>
              </a:ext>
            </a:extLst>
          </p:cNvPr>
          <p:cNvSpPr txBox="1"/>
          <p:nvPr/>
        </p:nvSpPr>
        <p:spPr>
          <a:xfrm>
            <a:off x="1173201" y="3320992"/>
            <a:ext cx="10072060" cy="400110"/>
          </a:xfrm>
          <a:prstGeom prst="rect">
            <a:avLst/>
          </a:prstGeom>
          <a:noFill/>
        </p:spPr>
        <p:txBody>
          <a:bodyPr wrap="square">
            <a:spAutoFit/>
          </a:bodyPr>
          <a:lstStyle/>
          <a:p>
            <a:pPr algn="ctr"/>
            <a:r>
              <a:rPr lang="en-US" sz="2000" b="1" dirty="0">
                <a:solidFill>
                  <a:schemeClr val="bg1"/>
                </a:solidFill>
                <a:latin typeface="Helvetica" pitchFamily="2" charset="0"/>
              </a:rPr>
              <a:t>Technology Industry Capacity Building and Women Empowerment</a:t>
            </a:r>
            <a:endParaRPr lang="en-US" sz="2000" dirty="0">
              <a:solidFill>
                <a:schemeClr val="bg1"/>
              </a:solidFill>
              <a:latin typeface="Helvetica" pitchFamily="2" charset="0"/>
            </a:endParaRPr>
          </a:p>
        </p:txBody>
      </p:sp>
    </p:spTree>
    <p:extLst>
      <p:ext uri="{BB962C8B-B14F-4D97-AF65-F5344CB8AC3E}">
        <p14:creationId xmlns:p14="http://schemas.microsoft.com/office/powerpoint/2010/main" val="397865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427EE5-70AF-68D8-8E28-124DC6FE8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grpSp>
        <p:nvGrpSpPr>
          <p:cNvPr id="68" name="Group 67">
            <a:extLst>
              <a:ext uri="{FF2B5EF4-FFF2-40B4-BE49-F238E27FC236}">
                <a16:creationId xmlns:a16="http://schemas.microsoft.com/office/drawing/2014/main" id="{E9EA4B54-6FD9-A91D-A178-344564DFA93B}"/>
              </a:ext>
            </a:extLst>
          </p:cNvPr>
          <p:cNvGrpSpPr/>
          <p:nvPr/>
        </p:nvGrpSpPr>
        <p:grpSpPr>
          <a:xfrm>
            <a:off x="1010893" y="936297"/>
            <a:ext cx="10170214" cy="5457236"/>
            <a:chOff x="1705876" y="1484353"/>
            <a:chExt cx="8755165" cy="4697936"/>
          </a:xfrm>
        </p:grpSpPr>
        <p:sp>
          <p:nvSpPr>
            <p:cNvPr id="3" name="object 3">
              <a:extLst>
                <a:ext uri="{FF2B5EF4-FFF2-40B4-BE49-F238E27FC236}">
                  <a16:creationId xmlns:a16="http://schemas.microsoft.com/office/drawing/2014/main" id="{807ECACD-0B75-F8DE-8BBF-4C960CC9E068}"/>
                </a:ext>
              </a:extLst>
            </p:cNvPr>
            <p:cNvSpPr txBox="1">
              <a:spLocks/>
            </p:cNvSpPr>
            <p:nvPr/>
          </p:nvSpPr>
          <p:spPr>
            <a:xfrm>
              <a:off x="3675443" y="1484353"/>
              <a:ext cx="4605324" cy="328984"/>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930">
                <a:lnSpc>
                  <a:spcPct val="100000"/>
                </a:lnSpc>
                <a:spcBef>
                  <a:spcPts val="100"/>
                </a:spcBef>
              </a:pPr>
              <a:r>
                <a:rPr lang="en-US" sz="2400" b="1" spc="-10" dirty="0">
                  <a:solidFill>
                    <a:srgbClr val="B51D39"/>
                  </a:solidFill>
                  <a:latin typeface="Helvetica" pitchFamily="2" charset="0"/>
                </a:rPr>
                <a:t>PARTNER</a:t>
              </a:r>
              <a:r>
                <a:rPr lang="en-US" sz="2400" b="1" spc="-105" dirty="0">
                  <a:solidFill>
                    <a:srgbClr val="B51D39"/>
                  </a:solidFill>
                  <a:latin typeface="Helvetica" pitchFamily="2" charset="0"/>
                </a:rPr>
                <a:t> </a:t>
              </a:r>
              <a:r>
                <a:rPr lang="en-US" sz="2400" b="1" dirty="0">
                  <a:solidFill>
                    <a:srgbClr val="B51D39"/>
                  </a:solidFill>
                  <a:latin typeface="Helvetica" pitchFamily="2" charset="0"/>
                </a:rPr>
                <a:t>&amp;</a:t>
              </a:r>
              <a:r>
                <a:rPr lang="en-US" sz="2400" b="1" spc="-100" dirty="0">
                  <a:solidFill>
                    <a:srgbClr val="B51D39"/>
                  </a:solidFill>
                  <a:latin typeface="Helvetica" pitchFamily="2" charset="0"/>
                </a:rPr>
                <a:t> </a:t>
              </a:r>
              <a:r>
                <a:rPr lang="en-US" sz="2400" b="1" spc="-10" dirty="0">
                  <a:solidFill>
                    <a:srgbClr val="B51D39"/>
                  </a:solidFill>
                  <a:latin typeface="Helvetica" pitchFamily="2" charset="0"/>
                </a:rPr>
                <a:t>EXPOSURE</a:t>
              </a:r>
              <a:endParaRPr lang="en-US" sz="2400" b="1" dirty="0">
                <a:solidFill>
                  <a:srgbClr val="B51D39"/>
                </a:solidFill>
                <a:latin typeface="Helvetica" pitchFamily="2" charset="0"/>
              </a:endParaRPr>
            </a:p>
          </p:txBody>
        </p:sp>
        <p:pic>
          <p:nvPicPr>
            <p:cNvPr id="4" name="object 4">
              <a:extLst>
                <a:ext uri="{FF2B5EF4-FFF2-40B4-BE49-F238E27FC236}">
                  <a16:creationId xmlns:a16="http://schemas.microsoft.com/office/drawing/2014/main" id="{11F8B3A3-4312-518C-BB28-DF9D773ED68B}"/>
                </a:ext>
              </a:extLst>
            </p:cNvPr>
            <p:cNvPicPr/>
            <p:nvPr/>
          </p:nvPicPr>
          <p:blipFill>
            <a:blip r:embed="rId3" cstate="print"/>
            <a:stretch>
              <a:fillRect/>
            </a:stretch>
          </p:blipFill>
          <p:spPr>
            <a:xfrm>
              <a:off x="2686266" y="3294004"/>
              <a:ext cx="1617116" cy="448919"/>
            </a:xfrm>
            <a:prstGeom prst="rect">
              <a:avLst/>
            </a:prstGeom>
          </p:spPr>
        </p:pic>
        <p:pic>
          <p:nvPicPr>
            <p:cNvPr id="5" name="object 5">
              <a:extLst>
                <a:ext uri="{FF2B5EF4-FFF2-40B4-BE49-F238E27FC236}">
                  <a16:creationId xmlns:a16="http://schemas.microsoft.com/office/drawing/2014/main" id="{6A1467C8-2F3D-FDFD-5100-7D69890E4C1B}"/>
                </a:ext>
              </a:extLst>
            </p:cNvPr>
            <p:cNvPicPr/>
            <p:nvPr/>
          </p:nvPicPr>
          <p:blipFill>
            <a:blip r:embed="rId4" cstate="print"/>
            <a:stretch>
              <a:fillRect/>
            </a:stretch>
          </p:blipFill>
          <p:spPr>
            <a:xfrm>
              <a:off x="7559047" y="3048856"/>
              <a:ext cx="1268160" cy="273596"/>
            </a:xfrm>
            <a:prstGeom prst="rect">
              <a:avLst/>
            </a:prstGeom>
          </p:spPr>
        </p:pic>
        <p:pic>
          <p:nvPicPr>
            <p:cNvPr id="7" name="object 7">
              <a:extLst>
                <a:ext uri="{FF2B5EF4-FFF2-40B4-BE49-F238E27FC236}">
                  <a16:creationId xmlns:a16="http://schemas.microsoft.com/office/drawing/2014/main" id="{C6F05BFB-CCFF-97A1-9209-26E9C2A00789}"/>
                </a:ext>
              </a:extLst>
            </p:cNvPr>
            <p:cNvPicPr/>
            <p:nvPr/>
          </p:nvPicPr>
          <p:blipFill>
            <a:blip r:embed="rId5" cstate="print"/>
            <a:stretch>
              <a:fillRect/>
            </a:stretch>
          </p:blipFill>
          <p:spPr>
            <a:xfrm>
              <a:off x="8599627" y="2279516"/>
              <a:ext cx="1195920" cy="543242"/>
            </a:xfrm>
            <a:prstGeom prst="rect">
              <a:avLst/>
            </a:prstGeom>
          </p:spPr>
        </p:pic>
        <p:pic>
          <p:nvPicPr>
            <p:cNvPr id="10" name="object 8">
              <a:extLst>
                <a:ext uri="{FF2B5EF4-FFF2-40B4-BE49-F238E27FC236}">
                  <a16:creationId xmlns:a16="http://schemas.microsoft.com/office/drawing/2014/main" id="{0127824B-38C4-29B5-78E5-65A930B3863A}"/>
                </a:ext>
              </a:extLst>
            </p:cNvPr>
            <p:cNvPicPr/>
            <p:nvPr/>
          </p:nvPicPr>
          <p:blipFill>
            <a:blip r:embed="rId6" cstate="print"/>
            <a:stretch>
              <a:fillRect/>
            </a:stretch>
          </p:blipFill>
          <p:spPr>
            <a:xfrm>
              <a:off x="5745833" y="2206453"/>
              <a:ext cx="1759384" cy="813955"/>
            </a:xfrm>
            <a:prstGeom prst="rect">
              <a:avLst/>
            </a:prstGeom>
          </p:spPr>
        </p:pic>
        <p:pic>
          <p:nvPicPr>
            <p:cNvPr id="11" name="object 9">
              <a:extLst>
                <a:ext uri="{FF2B5EF4-FFF2-40B4-BE49-F238E27FC236}">
                  <a16:creationId xmlns:a16="http://schemas.microsoft.com/office/drawing/2014/main" id="{A9841228-6336-4827-E8C5-30396E065C27}"/>
                </a:ext>
              </a:extLst>
            </p:cNvPr>
            <p:cNvPicPr/>
            <p:nvPr/>
          </p:nvPicPr>
          <p:blipFill>
            <a:blip r:embed="rId7" cstate="print"/>
            <a:stretch>
              <a:fillRect/>
            </a:stretch>
          </p:blipFill>
          <p:spPr>
            <a:xfrm>
              <a:off x="7480744" y="2309767"/>
              <a:ext cx="875880" cy="569874"/>
            </a:xfrm>
            <a:prstGeom prst="rect">
              <a:avLst/>
            </a:prstGeom>
          </p:spPr>
        </p:pic>
        <p:pic>
          <p:nvPicPr>
            <p:cNvPr id="13" name="object 10">
              <a:extLst>
                <a:ext uri="{FF2B5EF4-FFF2-40B4-BE49-F238E27FC236}">
                  <a16:creationId xmlns:a16="http://schemas.microsoft.com/office/drawing/2014/main" id="{26C0C15D-FE79-FC3F-65A5-DB6F3E921C67}"/>
                </a:ext>
              </a:extLst>
            </p:cNvPr>
            <p:cNvPicPr/>
            <p:nvPr/>
          </p:nvPicPr>
          <p:blipFill>
            <a:blip r:embed="rId8" cstate="print"/>
            <a:stretch>
              <a:fillRect/>
            </a:stretch>
          </p:blipFill>
          <p:spPr>
            <a:xfrm>
              <a:off x="5761024" y="2976847"/>
              <a:ext cx="1327670" cy="448919"/>
            </a:xfrm>
            <a:prstGeom prst="rect">
              <a:avLst/>
            </a:prstGeom>
          </p:spPr>
        </p:pic>
        <p:pic>
          <p:nvPicPr>
            <p:cNvPr id="15" name="object 12">
              <a:extLst>
                <a:ext uri="{FF2B5EF4-FFF2-40B4-BE49-F238E27FC236}">
                  <a16:creationId xmlns:a16="http://schemas.microsoft.com/office/drawing/2014/main" id="{A136D875-E42D-0EEE-3499-A7FC0ABB00A1}"/>
                </a:ext>
              </a:extLst>
            </p:cNvPr>
            <p:cNvPicPr/>
            <p:nvPr/>
          </p:nvPicPr>
          <p:blipFill>
            <a:blip r:embed="rId9" cstate="print"/>
            <a:stretch>
              <a:fillRect/>
            </a:stretch>
          </p:blipFill>
          <p:spPr>
            <a:xfrm>
              <a:off x="3210064" y="4138554"/>
              <a:ext cx="569163" cy="543242"/>
            </a:xfrm>
            <a:prstGeom prst="rect">
              <a:avLst/>
            </a:prstGeom>
          </p:spPr>
        </p:pic>
        <p:grpSp>
          <p:nvGrpSpPr>
            <p:cNvPr id="16" name="object 13">
              <a:extLst>
                <a:ext uri="{FF2B5EF4-FFF2-40B4-BE49-F238E27FC236}">
                  <a16:creationId xmlns:a16="http://schemas.microsoft.com/office/drawing/2014/main" id="{5D707594-2FF7-D118-0418-23F90056A594}"/>
                </a:ext>
              </a:extLst>
            </p:cNvPr>
            <p:cNvGrpSpPr/>
            <p:nvPr/>
          </p:nvGrpSpPr>
          <p:grpSpPr>
            <a:xfrm>
              <a:off x="1705876" y="2239942"/>
              <a:ext cx="1517015" cy="1687195"/>
              <a:chOff x="299770" y="1109181"/>
              <a:chExt cx="1517015" cy="1687195"/>
            </a:xfrm>
          </p:grpSpPr>
          <p:pic>
            <p:nvPicPr>
              <p:cNvPr id="17" name="object 14">
                <a:extLst>
                  <a:ext uri="{FF2B5EF4-FFF2-40B4-BE49-F238E27FC236}">
                    <a16:creationId xmlns:a16="http://schemas.microsoft.com/office/drawing/2014/main" id="{2C966C54-F1B3-EC6A-07E3-6C776E77EC77}"/>
                  </a:ext>
                </a:extLst>
              </p:cNvPr>
              <p:cNvPicPr/>
              <p:nvPr/>
            </p:nvPicPr>
            <p:blipFill>
              <a:blip r:embed="rId10" cstate="print"/>
              <a:stretch>
                <a:fillRect/>
              </a:stretch>
            </p:blipFill>
            <p:spPr>
              <a:xfrm>
                <a:off x="1017739" y="1147332"/>
                <a:ext cx="798576" cy="781409"/>
              </a:xfrm>
              <a:prstGeom prst="rect">
                <a:avLst/>
              </a:prstGeom>
            </p:spPr>
          </p:pic>
          <p:pic>
            <p:nvPicPr>
              <p:cNvPr id="19" name="object 15">
                <a:extLst>
                  <a:ext uri="{FF2B5EF4-FFF2-40B4-BE49-F238E27FC236}">
                    <a16:creationId xmlns:a16="http://schemas.microsoft.com/office/drawing/2014/main" id="{8586E6D5-98AA-2C8E-BFB0-4666EDB09029}"/>
                  </a:ext>
                </a:extLst>
              </p:cNvPr>
              <p:cNvPicPr/>
              <p:nvPr/>
            </p:nvPicPr>
            <p:blipFill>
              <a:blip r:embed="rId11" cstate="print"/>
              <a:stretch>
                <a:fillRect/>
              </a:stretch>
            </p:blipFill>
            <p:spPr>
              <a:xfrm>
                <a:off x="344868" y="1109181"/>
                <a:ext cx="618109" cy="808189"/>
              </a:xfrm>
              <a:prstGeom prst="rect">
                <a:avLst/>
              </a:prstGeom>
            </p:spPr>
          </p:pic>
          <p:pic>
            <p:nvPicPr>
              <p:cNvPr id="20" name="object 16">
                <a:extLst>
                  <a:ext uri="{FF2B5EF4-FFF2-40B4-BE49-F238E27FC236}">
                    <a16:creationId xmlns:a16="http://schemas.microsoft.com/office/drawing/2014/main" id="{44D7F948-BA50-4C39-12BA-09D43BB79DAC}"/>
                  </a:ext>
                </a:extLst>
              </p:cNvPr>
              <p:cNvPicPr/>
              <p:nvPr/>
            </p:nvPicPr>
            <p:blipFill>
              <a:blip r:embed="rId12" cstate="print"/>
              <a:stretch>
                <a:fillRect/>
              </a:stretch>
            </p:blipFill>
            <p:spPr>
              <a:xfrm>
                <a:off x="299770" y="1943648"/>
                <a:ext cx="802879" cy="852581"/>
              </a:xfrm>
              <a:prstGeom prst="rect">
                <a:avLst/>
              </a:prstGeom>
            </p:spPr>
          </p:pic>
        </p:grpSp>
        <p:pic>
          <p:nvPicPr>
            <p:cNvPr id="21" name="object 17">
              <a:extLst>
                <a:ext uri="{FF2B5EF4-FFF2-40B4-BE49-F238E27FC236}">
                  <a16:creationId xmlns:a16="http://schemas.microsoft.com/office/drawing/2014/main" id="{576664F0-B1D4-83FC-171E-8B7C4CC24D30}"/>
                </a:ext>
              </a:extLst>
            </p:cNvPr>
            <p:cNvPicPr/>
            <p:nvPr/>
          </p:nvPicPr>
          <p:blipFill>
            <a:blip r:embed="rId13" cstate="print"/>
            <a:stretch>
              <a:fillRect/>
            </a:stretch>
          </p:blipFill>
          <p:spPr>
            <a:xfrm>
              <a:off x="3315906" y="2278093"/>
              <a:ext cx="1940737" cy="814679"/>
            </a:xfrm>
            <a:prstGeom prst="rect">
              <a:avLst/>
            </a:prstGeom>
          </p:spPr>
        </p:pic>
        <p:pic>
          <p:nvPicPr>
            <p:cNvPr id="22" name="object 18">
              <a:extLst>
                <a:ext uri="{FF2B5EF4-FFF2-40B4-BE49-F238E27FC236}">
                  <a16:creationId xmlns:a16="http://schemas.microsoft.com/office/drawing/2014/main" id="{F46FC0C2-B48D-F483-CE84-DD50178CB390}"/>
                </a:ext>
              </a:extLst>
            </p:cNvPr>
            <p:cNvPicPr/>
            <p:nvPr/>
          </p:nvPicPr>
          <p:blipFill>
            <a:blip r:embed="rId14" cstate="print"/>
            <a:stretch>
              <a:fillRect/>
            </a:stretch>
          </p:blipFill>
          <p:spPr>
            <a:xfrm>
              <a:off x="1950783" y="5577845"/>
              <a:ext cx="761034" cy="323634"/>
            </a:xfrm>
            <a:prstGeom prst="rect">
              <a:avLst/>
            </a:prstGeom>
          </p:spPr>
        </p:pic>
        <p:pic>
          <p:nvPicPr>
            <p:cNvPr id="23" name="object 19">
              <a:extLst>
                <a:ext uri="{FF2B5EF4-FFF2-40B4-BE49-F238E27FC236}">
                  <a16:creationId xmlns:a16="http://schemas.microsoft.com/office/drawing/2014/main" id="{02C187E8-1C2D-0A6F-D949-CD710D56856D}"/>
                </a:ext>
              </a:extLst>
            </p:cNvPr>
            <p:cNvPicPr/>
            <p:nvPr/>
          </p:nvPicPr>
          <p:blipFill>
            <a:blip r:embed="rId15" cstate="print"/>
            <a:stretch>
              <a:fillRect/>
            </a:stretch>
          </p:blipFill>
          <p:spPr>
            <a:xfrm>
              <a:off x="1868347" y="4172400"/>
              <a:ext cx="459359" cy="419036"/>
            </a:xfrm>
            <a:prstGeom prst="rect">
              <a:avLst/>
            </a:prstGeom>
          </p:spPr>
        </p:pic>
        <p:pic>
          <p:nvPicPr>
            <p:cNvPr id="25" name="object 21">
              <a:extLst>
                <a:ext uri="{FF2B5EF4-FFF2-40B4-BE49-F238E27FC236}">
                  <a16:creationId xmlns:a16="http://schemas.microsoft.com/office/drawing/2014/main" id="{0B800204-7E9D-5486-844E-DC2B50EBEE0A}"/>
                </a:ext>
              </a:extLst>
            </p:cNvPr>
            <p:cNvPicPr/>
            <p:nvPr/>
          </p:nvPicPr>
          <p:blipFill>
            <a:blip r:embed="rId16" cstate="print"/>
            <a:stretch>
              <a:fillRect/>
            </a:stretch>
          </p:blipFill>
          <p:spPr>
            <a:xfrm>
              <a:off x="1752532" y="5069499"/>
              <a:ext cx="1325786" cy="340333"/>
            </a:xfrm>
            <a:prstGeom prst="rect">
              <a:avLst/>
            </a:prstGeom>
          </p:spPr>
        </p:pic>
        <p:pic>
          <p:nvPicPr>
            <p:cNvPr id="26" name="object 22">
              <a:extLst>
                <a:ext uri="{FF2B5EF4-FFF2-40B4-BE49-F238E27FC236}">
                  <a16:creationId xmlns:a16="http://schemas.microsoft.com/office/drawing/2014/main" id="{C0A4C5FC-574A-E5C1-3CC3-036FC702903A}"/>
                </a:ext>
              </a:extLst>
            </p:cNvPr>
            <p:cNvPicPr/>
            <p:nvPr/>
          </p:nvPicPr>
          <p:blipFill>
            <a:blip r:embed="rId17" cstate="print"/>
            <a:stretch>
              <a:fillRect/>
            </a:stretch>
          </p:blipFill>
          <p:spPr>
            <a:xfrm>
              <a:off x="2524988" y="4138567"/>
              <a:ext cx="533882" cy="486714"/>
            </a:xfrm>
            <a:prstGeom prst="rect">
              <a:avLst/>
            </a:prstGeom>
          </p:spPr>
        </p:pic>
        <p:pic>
          <p:nvPicPr>
            <p:cNvPr id="27" name="object 23">
              <a:extLst>
                <a:ext uri="{FF2B5EF4-FFF2-40B4-BE49-F238E27FC236}">
                  <a16:creationId xmlns:a16="http://schemas.microsoft.com/office/drawing/2014/main" id="{3781566E-9C49-57F9-E4EA-5CD30BF31836}"/>
                </a:ext>
              </a:extLst>
            </p:cNvPr>
            <p:cNvPicPr/>
            <p:nvPr/>
          </p:nvPicPr>
          <p:blipFill>
            <a:blip r:embed="rId18" cstate="print"/>
            <a:stretch>
              <a:fillRect/>
            </a:stretch>
          </p:blipFill>
          <p:spPr>
            <a:xfrm>
              <a:off x="3189541" y="5036393"/>
              <a:ext cx="1244879" cy="357124"/>
            </a:xfrm>
            <a:prstGeom prst="rect">
              <a:avLst/>
            </a:prstGeom>
          </p:spPr>
        </p:pic>
        <p:sp>
          <p:nvSpPr>
            <p:cNvPr id="29" name="object 25">
              <a:extLst>
                <a:ext uri="{FF2B5EF4-FFF2-40B4-BE49-F238E27FC236}">
                  <a16:creationId xmlns:a16="http://schemas.microsoft.com/office/drawing/2014/main" id="{E1C7F7F6-9777-0485-3C1C-CC1A6125C69A}"/>
                </a:ext>
              </a:extLst>
            </p:cNvPr>
            <p:cNvSpPr txBox="1"/>
            <p:nvPr/>
          </p:nvSpPr>
          <p:spPr>
            <a:xfrm>
              <a:off x="2879483" y="1960111"/>
              <a:ext cx="5220970" cy="178435"/>
            </a:xfrm>
            <a:prstGeom prst="rect">
              <a:avLst/>
            </a:prstGeom>
          </p:spPr>
          <p:txBody>
            <a:bodyPr vert="horz" wrap="square" lIns="0" tIns="12700" rIns="0" bIns="0" rtlCol="0">
              <a:spAutoFit/>
            </a:bodyPr>
            <a:lstStyle/>
            <a:p>
              <a:pPr marL="12700">
                <a:lnSpc>
                  <a:spcPct val="100000"/>
                </a:lnSpc>
                <a:spcBef>
                  <a:spcPts val="100"/>
                </a:spcBef>
                <a:tabLst>
                  <a:tab pos="4490085" algn="l"/>
                </a:tabLst>
              </a:pPr>
              <a:r>
                <a:rPr sz="1500" b="1" baseline="2777" dirty="0">
                  <a:solidFill>
                    <a:srgbClr val="575757"/>
                  </a:solidFill>
                  <a:latin typeface="Arial"/>
                  <a:cs typeface="Arial"/>
                </a:rPr>
                <a:t>CO-ORGANIZED</a:t>
              </a:r>
              <a:r>
                <a:rPr sz="1500" b="1" spc="-52" baseline="2777" dirty="0">
                  <a:solidFill>
                    <a:srgbClr val="575757"/>
                  </a:solidFill>
                  <a:latin typeface="Arial"/>
                  <a:cs typeface="Arial"/>
                </a:rPr>
                <a:t> </a:t>
              </a:r>
              <a:r>
                <a:rPr sz="1500" b="1" spc="-37" baseline="2777" dirty="0">
                  <a:solidFill>
                    <a:srgbClr val="575757"/>
                  </a:solidFill>
                  <a:latin typeface="Arial"/>
                  <a:cs typeface="Arial"/>
                </a:rPr>
                <a:t>BY</a:t>
              </a:r>
              <a:r>
                <a:rPr sz="1500" b="1" baseline="2777" dirty="0">
                  <a:solidFill>
                    <a:srgbClr val="575757"/>
                  </a:solidFill>
                  <a:latin typeface="Arial"/>
                  <a:cs typeface="Arial"/>
                </a:rPr>
                <a:t>	</a:t>
              </a:r>
              <a:r>
                <a:rPr sz="1000" b="1" spc="-10" dirty="0">
                  <a:solidFill>
                    <a:srgbClr val="575757"/>
                  </a:solidFill>
                  <a:latin typeface="Arial"/>
                  <a:cs typeface="Arial"/>
                </a:rPr>
                <a:t>SPONSORS</a:t>
              </a:r>
              <a:endParaRPr sz="1000">
                <a:latin typeface="Arial"/>
                <a:cs typeface="Arial"/>
              </a:endParaRPr>
            </a:p>
          </p:txBody>
        </p:sp>
        <p:sp>
          <p:nvSpPr>
            <p:cNvPr id="30" name="object 26">
              <a:extLst>
                <a:ext uri="{FF2B5EF4-FFF2-40B4-BE49-F238E27FC236}">
                  <a16:creationId xmlns:a16="http://schemas.microsoft.com/office/drawing/2014/main" id="{65134945-FABC-8619-EA68-1451A92C8797}"/>
                </a:ext>
              </a:extLst>
            </p:cNvPr>
            <p:cNvSpPr txBox="1"/>
            <p:nvPr/>
          </p:nvSpPr>
          <p:spPr>
            <a:xfrm>
              <a:off x="3139770" y="3829589"/>
              <a:ext cx="711200" cy="178435"/>
            </a:xfrm>
            <a:prstGeom prst="rect">
              <a:avLst/>
            </a:prstGeom>
          </p:spPr>
          <p:txBody>
            <a:bodyPr vert="horz" wrap="square" lIns="0" tIns="12700" rIns="0" bIns="0" rtlCol="0">
              <a:spAutoFit/>
            </a:bodyPr>
            <a:lstStyle/>
            <a:p>
              <a:pPr marL="12700">
                <a:lnSpc>
                  <a:spcPct val="100000"/>
                </a:lnSpc>
                <a:spcBef>
                  <a:spcPts val="100"/>
                </a:spcBef>
              </a:pPr>
              <a:r>
                <a:rPr sz="1000" b="1" spc="-10" dirty="0">
                  <a:solidFill>
                    <a:srgbClr val="575757"/>
                  </a:solidFill>
                  <a:latin typeface="Arial"/>
                  <a:cs typeface="Arial"/>
                </a:rPr>
                <a:t>PARTNERS</a:t>
              </a:r>
              <a:endParaRPr sz="1000">
                <a:latin typeface="Arial"/>
                <a:cs typeface="Arial"/>
              </a:endParaRPr>
            </a:p>
          </p:txBody>
        </p:sp>
        <p:sp>
          <p:nvSpPr>
            <p:cNvPr id="31" name="object 27">
              <a:extLst>
                <a:ext uri="{FF2B5EF4-FFF2-40B4-BE49-F238E27FC236}">
                  <a16:creationId xmlns:a16="http://schemas.microsoft.com/office/drawing/2014/main" id="{A84688D0-9390-C370-E4EF-302CB62F3D6C}"/>
                </a:ext>
              </a:extLst>
            </p:cNvPr>
            <p:cNvSpPr txBox="1"/>
            <p:nvPr/>
          </p:nvSpPr>
          <p:spPr>
            <a:xfrm>
              <a:off x="2858960" y="4780704"/>
              <a:ext cx="1272540" cy="178435"/>
            </a:xfrm>
            <a:prstGeom prst="rect">
              <a:avLst/>
            </a:prstGeom>
          </p:spPr>
          <p:txBody>
            <a:bodyPr vert="horz" wrap="square" lIns="0" tIns="12700" rIns="0" bIns="0" rtlCol="0">
              <a:spAutoFit/>
            </a:bodyPr>
            <a:lstStyle/>
            <a:p>
              <a:pPr marL="12700">
                <a:lnSpc>
                  <a:spcPct val="100000"/>
                </a:lnSpc>
                <a:spcBef>
                  <a:spcPts val="100"/>
                </a:spcBef>
              </a:pPr>
              <a:r>
                <a:rPr sz="1000" b="1" dirty="0">
                  <a:solidFill>
                    <a:srgbClr val="575757"/>
                  </a:solidFill>
                  <a:latin typeface="Arial"/>
                  <a:cs typeface="Arial"/>
                </a:rPr>
                <a:t>MEDIA</a:t>
              </a:r>
              <a:r>
                <a:rPr sz="1000" b="1" spc="-65" dirty="0">
                  <a:solidFill>
                    <a:srgbClr val="575757"/>
                  </a:solidFill>
                  <a:latin typeface="Arial"/>
                  <a:cs typeface="Arial"/>
                </a:rPr>
                <a:t> </a:t>
              </a:r>
              <a:r>
                <a:rPr sz="1000" b="1" spc="-10" dirty="0">
                  <a:solidFill>
                    <a:srgbClr val="575757"/>
                  </a:solidFill>
                  <a:latin typeface="Arial"/>
                  <a:cs typeface="Arial"/>
                </a:rPr>
                <a:t>COVERAGES</a:t>
              </a:r>
              <a:endParaRPr sz="1000">
                <a:latin typeface="Arial"/>
                <a:cs typeface="Arial"/>
              </a:endParaRPr>
            </a:p>
          </p:txBody>
        </p:sp>
        <p:sp>
          <p:nvSpPr>
            <p:cNvPr id="32" name="object 28">
              <a:extLst>
                <a:ext uri="{FF2B5EF4-FFF2-40B4-BE49-F238E27FC236}">
                  <a16:creationId xmlns:a16="http://schemas.microsoft.com/office/drawing/2014/main" id="{1264A00F-BC2A-2324-E2BE-45CB7B78063B}"/>
                </a:ext>
              </a:extLst>
            </p:cNvPr>
            <p:cNvSpPr txBox="1"/>
            <p:nvPr/>
          </p:nvSpPr>
          <p:spPr>
            <a:xfrm>
              <a:off x="7376248" y="3491540"/>
              <a:ext cx="654050" cy="178435"/>
            </a:xfrm>
            <a:prstGeom prst="rect">
              <a:avLst/>
            </a:prstGeom>
          </p:spPr>
          <p:txBody>
            <a:bodyPr vert="horz" wrap="square" lIns="0" tIns="12700" rIns="0" bIns="0" rtlCol="0">
              <a:spAutoFit/>
            </a:bodyPr>
            <a:lstStyle/>
            <a:p>
              <a:pPr marL="12700">
                <a:lnSpc>
                  <a:spcPct val="100000"/>
                </a:lnSpc>
                <a:spcBef>
                  <a:spcPts val="100"/>
                </a:spcBef>
              </a:pPr>
              <a:r>
                <a:rPr sz="1000" b="1" spc="-10" dirty="0">
                  <a:solidFill>
                    <a:srgbClr val="575757"/>
                  </a:solidFill>
                  <a:latin typeface="Arial"/>
                  <a:cs typeface="Arial"/>
                </a:rPr>
                <a:t>SCHOOLS</a:t>
              </a:r>
              <a:endParaRPr sz="1000">
                <a:latin typeface="Arial"/>
                <a:cs typeface="Arial"/>
              </a:endParaRPr>
            </a:p>
          </p:txBody>
        </p:sp>
        <p:pic>
          <p:nvPicPr>
            <p:cNvPr id="33" name="object 29">
              <a:extLst>
                <a:ext uri="{FF2B5EF4-FFF2-40B4-BE49-F238E27FC236}">
                  <a16:creationId xmlns:a16="http://schemas.microsoft.com/office/drawing/2014/main" id="{B382B28B-8654-2156-63BB-520A447BF6F7}"/>
                </a:ext>
              </a:extLst>
            </p:cNvPr>
            <p:cNvPicPr/>
            <p:nvPr/>
          </p:nvPicPr>
          <p:blipFill>
            <a:blip r:embed="rId19" cstate="print"/>
            <a:stretch>
              <a:fillRect/>
            </a:stretch>
          </p:blipFill>
          <p:spPr>
            <a:xfrm>
              <a:off x="5699099" y="3764171"/>
              <a:ext cx="505802" cy="498957"/>
            </a:xfrm>
            <a:prstGeom prst="rect">
              <a:avLst/>
            </a:prstGeom>
          </p:spPr>
        </p:pic>
        <p:pic>
          <p:nvPicPr>
            <p:cNvPr id="34" name="object 30">
              <a:extLst>
                <a:ext uri="{FF2B5EF4-FFF2-40B4-BE49-F238E27FC236}">
                  <a16:creationId xmlns:a16="http://schemas.microsoft.com/office/drawing/2014/main" id="{2E0BADB8-E24B-87A0-88D2-808A0CA6D241}"/>
                </a:ext>
              </a:extLst>
            </p:cNvPr>
            <p:cNvPicPr/>
            <p:nvPr/>
          </p:nvPicPr>
          <p:blipFill>
            <a:blip r:embed="rId20" cstate="print"/>
            <a:stretch>
              <a:fillRect/>
            </a:stretch>
          </p:blipFill>
          <p:spPr>
            <a:xfrm>
              <a:off x="6333071" y="3792962"/>
              <a:ext cx="666724" cy="390094"/>
            </a:xfrm>
            <a:prstGeom prst="rect">
              <a:avLst/>
            </a:prstGeom>
          </p:spPr>
        </p:pic>
        <p:pic>
          <p:nvPicPr>
            <p:cNvPr id="35" name="object 31">
              <a:extLst>
                <a:ext uri="{FF2B5EF4-FFF2-40B4-BE49-F238E27FC236}">
                  <a16:creationId xmlns:a16="http://schemas.microsoft.com/office/drawing/2014/main" id="{B907346E-AB63-A6A6-B243-2220901B330F}"/>
                </a:ext>
              </a:extLst>
            </p:cNvPr>
            <p:cNvPicPr/>
            <p:nvPr/>
          </p:nvPicPr>
          <p:blipFill>
            <a:blip r:embed="rId21" cstate="print"/>
            <a:stretch>
              <a:fillRect/>
            </a:stretch>
          </p:blipFill>
          <p:spPr>
            <a:xfrm>
              <a:off x="6227584" y="5661308"/>
              <a:ext cx="623150" cy="346075"/>
            </a:xfrm>
            <a:prstGeom prst="rect">
              <a:avLst/>
            </a:prstGeom>
          </p:spPr>
        </p:pic>
        <p:pic>
          <p:nvPicPr>
            <p:cNvPr id="36" name="object 32">
              <a:extLst>
                <a:ext uri="{FF2B5EF4-FFF2-40B4-BE49-F238E27FC236}">
                  <a16:creationId xmlns:a16="http://schemas.microsoft.com/office/drawing/2014/main" id="{B1858ED4-68D7-E92E-D8AB-DC8316B9ABA2}"/>
                </a:ext>
              </a:extLst>
            </p:cNvPr>
            <p:cNvPicPr/>
            <p:nvPr/>
          </p:nvPicPr>
          <p:blipFill>
            <a:blip r:embed="rId22" cstate="print"/>
            <a:stretch>
              <a:fillRect/>
            </a:stretch>
          </p:blipFill>
          <p:spPr>
            <a:xfrm>
              <a:off x="8963228" y="4386242"/>
              <a:ext cx="788403" cy="378713"/>
            </a:xfrm>
            <a:prstGeom prst="rect">
              <a:avLst/>
            </a:prstGeom>
          </p:spPr>
        </p:pic>
        <p:pic>
          <p:nvPicPr>
            <p:cNvPr id="37" name="object 33">
              <a:extLst>
                <a:ext uri="{FF2B5EF4-FFF2-40B4-BE49-F238E27FC236}">
                  <a16:creationId xmlns:a16="http://schemas.microsoft.com/office/drawing/2014/main" id="{498D96D8-09AF-F446-D970-84E913A8A32E}"/>
                </a:ext>
              </a:extLst>
            </p:cNvPr>
            <p:cNvPicPr/>
            <p:nvPr/>
          </p:nvPicPr>
          <p:blipFill>
            <a:blip r:embed="rId23" cstate="print"/>
            <a:stretch>
              <a:fillRect/>
            </a:stretch>
          </p:blipFill>
          <p:spPr>
            <a:xfrm>
              <a:off x="8796185" y="3828966"/>
              <a:ext cx="1335239" cy="327596"/>
            </a:xfrm>
            <a:prstGeom prst="rect">
              <a:avLst/>
            </a:prstGeom>
          </p:spPr>
        </p:pic>
        <p:pic>
          <p:nvPicPr>
            <p:cNvPr id="38" name="object 34">
              <a:extLst>
                <a:ext uri="{FF2B5EF4-FFF2-40B4-BE49-F238E27FC236}">
                  <a16:creationId xmlns:a16="http://schemas.microsoft.com/office/drawing/2014/main" id="{0CC254AA-CA2B-7350-F46E-1B1F76441D3B}"/>
                </a:ext>
              </a:extLst>
            </p:cNvPr>
            <p:cNvPicPr/>
            <p:nvPr/>
          </p:nvPicPr>
          <p:blipFill>
            <a:blip r:embed="rId24" cstate="print"/>
            <a:stretch>
              <a:fillRect/>
            </a:stretch>
          </p:blipFill>
          <p:spPr>
            <a:xfrm>
              <a:off x="5699099" y="4370761"/>
              <a:ext cx="505802" cy="507961"/>
            </a:xfrm>
            <a:prstGeom prst="rect">
              <a:avLst/>
            </a:prstGeom>
          </p:spPr>
        </p:pic>
        <p:grpSp>
          <p:nvGrpSpPr>
            <p:cNvPr id="39" name="object 35">
              <a:extLst>
                <a:ext uri="{FF2B5EF4-FFF2-40B4-BE49-F238E27FC236}">
                  <a16:creationId xmlns:a16="http://schemas.microsoft.com/office/drawing/2014/main" id="{266F12E6-6B52-5611-D128-3131E84E6510}"/>
                </a:ext>
              </a:extLst>
            </p:cNvPr>
            <p:cNvGrpSpPr/>
            <p:nvPr/>
          </p:nvGrpSpPr>
          <p:grpSpPr>
            <a:xfrm>
              <a:off x="6381661" y="4340154"/>
              <a:ext cx="1681480" cy="1842135"/>
              <a:chOff x="4975555" y="3209393"/>
              <a:chExt cx="1681480" cy="1842135"/>
            </a:xfrm>
          </p:grpSpPr>
          <p:pic>
            <p:nvPicPr>
              <p:cNvPr id="40" name="object 36">
                <a:extLst>
                  <a:ext uri="{FF2B5EF4-FFF2-40B4-BE49-F238E27FC236}">
                    <a16:creationId xmlns:a16="http://schemas.microsoft.com/office/drawing/2014/main" id="{BD706557-B7E2-09A0-2AED-1AB15FB145D1}"/>
                  </a:ext>
                </a:extLst>
              </p:cNvPr>
              <p:cNvPicPr/>
              <p:nvPr/>
            </p:nvPicPr>
            <p:blipFill>
              <a:blip r:embed="rId25" cstate="print"/>
              <a:stretch>
                <a:fillRect/>
              </a:stretch>
            </p:blipFill>
            <p:spPr>
              <a:xfrm>
                <a:off x="4975555" y="3209393"/>
                <a:ext cx="569163" cy="569163"/>
              </a:xfrm>
              <a:prstGeom prst="rect">
                <a:avLst/>
              </a:prstGeom>
            </p:spPr>
          </p:pic>
          <p:pic>
            <p:nvPicPr>
              <p:cNvPr id="41" name="object 37">
                <a:extLst>
                  <a:ext uri="{FF2B5EF4-FFF2-40B4-BE49-F238E27FC236}">
                    <a16:creationId xmlns:a16="http://schemas.microsoft.com/office/drawing/2014/main" id="{E1698963-B2FA-881A-B80A-CA200A703F21}"/>
                  </a:ext>
                </a:extLst>
              </p:cNvPr>
              <p:cNvPicPr/>
              <p:nvPr/>
            </p:nvPicPr>
            <p:blipFill>
              <a:blip r:embed="rId26" cstate="print"/>
              <a:stretch>
                <a:fillRect/>
              </a:stretch>
            </p:blipFill>
            <p:spPr>
              <a:xfrm>
                <a:off x="5172667" y="3805925"/>
                <a:ext cx="595253" cy="668515"/>
              </a:xfrm>
              <a:prstGeom prst="rect">
                <a:avLst/>
              </a:prstGeom>
            </p:spPr>
          </p:pic>
          <p:pic>
            <p:nvPicPr>
              <p:cNvPr id="42" name="object 38">
                <a:extLst>
                  <a:ext uri="{FF2B5EF4-FFF2-40B4-BE49-F238E27FC236}">
                    <a16:creationId xmlns:a16="http://schemas.microsoft.com/office/drawing/2014/main" id="{3C662E93-2B51-1597-C2AE-44F36DA70685}"/>
                  </a:ext>
                </a:extLst>
              </p:cNvPr>
              <p:cNvPicPr/>
              <p:nvPr/>
            </p:nvPicPr>
            <p:blipFill>
              <a:blip r:embed="rId27" cstate="print"/>
              <a:stretch>
                <a:fillRect/>
              </a:stretch>
            </p:blipFill>
            <p:spPr>
              <a:xfrm>
                <a:off x="5748845" y="3845879"/>
                <a:ext cx="569163" cy="569163"/>
              </a:xfrm>
              <a:prstGeom prst="rect">
                <a:avLst/>
              </a:prstGeom>
            </p:spPr>
          </p:pic>
          <p:pic>
            <p:nvPicPr>
              <p:cNvPr id="43" name="object 39">
                <a:extLst>
                  <a:ext uri="{FF2B5EF4-FFF2-40B4-BE49-F238E27FC236}">
                    <a16:creationId xmlns:a16="http://schemas.microsoft.com/office/drawing/2014/main" id="{EAA3BDC4-8F96-3D3E-971B-FCF7AC3F1001}"/>
                  </a:ext>
                </a:extLst>
              </p:cNvPr>
              <p:cNvPicPr/>
              <p:nvPr/>
            </p:nvPicPr>
            <p:blipFill>
              <a:blip r:embed="rId28" cstate="print"/>
              <a:stretch>
                <a:fillRect/>
              </a:stretch>
            </p:blipFill>
            <p:spPr>
              <a:xfrm>
                <a:off x="6116764" y="4497110"/>
                <a:ext cx="540003" cy="554405"/>
              </a:xfrm>
              <a:prstGeom prst="rect">
                <a:avLst/>
              </a:prstGeom>
            </p:spPr>
          </p:pic>
        </p:grpSp>
        <p:pic>
          <p:nvPicPr>
            <p:cNvPr id="44" name="object 40">
              <a:extLst>
                <a:ext uri="{FF2B5EF4-FFF2-40B4-BE49-F238E27FC236}">
                  <a16:creationId xmlns:a16="http://schemas.microsoft.com/office/drawing/2014/main" id="{F86E5819-2DD1-9AA6-D62B-F50527F251BC}"/>
                </a:ext>
              </a:extLst>
            </p:cNvPr>
            <p:cNvPicPr/>
            <p:nvPr/>
          </p:nvPicPr>
          <p:blipFill>
            <a:blip r:embed="rId29" cstate="print"/>
            <a:stretch>
              <a:fillRect/>
            </a:stretch>
          </p:blipFill>
          <p:spPr>
            <a:xfrm>
              <a:off x="7127951" y="4374355"/>
              <a:ext cx="455364" cy="463321"/>
            </a:xfrm>
            <a:prstGeom prst="rect">
              <a:avLst/>
            </a:prstGeom>
          </p:spPr>
        </p:pic>
        <p:pic>
          <p:nvPicPr>
            <p:cNvPr id="47" name="object 41">
              <a:extLst>
                <a:ext uri="{FF2B5EF4-FFF2-40B4-BE49-F238E27FC236}">
                  <a16:creationId xmlns:a16="http://schemas.microsoft.com/office/drawing/2014/main" id="{3A8681D2-424D-00AB-7966-E3A3700982A8}"/>
                </a:ext>
              </a:extLst>
            </p:cNvPr>
            <p:cNvPicPr/>
            <p:nvPr/>
          </p:nvPicPr>
          <p:blipFill>
            <a:blip r:embed="rId30" cstate="print"/>
            <a:stretch>
              <a:fillRect/>
            </a:stretch>
          </p:blipFill>
          <p:spPr>
            <a:xfrm>
              <a:off x="7781645" y="4381924"/>
              <a:ext cx="360781" cy="376199"/>
            </a:xfrm>
            <a:prstGeom prst="rect">
              <a:avLst/>
            </a:prstGeom>
          </p:spPr>
        </p:pic>
        <p:pic>
          <p:nvPicPr>
            <p:cNvPr id="48" name="object 42">
              <a:extLst>
                <a:ext uri="{FF2B5EF4-FFF2-40B4-BE49-F238E27FC236}">
                  <a16:creationId xmlns:a16="http://schemas.microsoft.com/office/drawing/2014/main" id="{8EE54C9C-8139-448C-F251-BE4B7DA86BCA}"/>
                </a:ext>
              </a:extLst>
            </p:cNvPr>
            <p:cNvPicPr/>
            <p:nvPr/>
          </p:nvPicPr>
          <p:blipFill>
            <a:blip r:embed="rId31" cstate="print"/>
            <a:stretch>
              <a:fillRect/>
            </a:stretch>
          </p:blipFill>
          <p:spPr>
            <a:xfrm>
              <a:off x="8319185" y="4322882"/>
              <a:ext cx="533882" cy="494995"/>
            </a:xfrm>
            <a:prstGeom prst="rect">
              <a:avLst/>
            </a:prstGeom>
          </p:spPr>
        </p:pic>
        <p:pic>
          <p:nvPicPr>
            <p:cNvPr id="49" name="object 43">
              <a:extLst>
                <a:ext uri="{FF2B5EF4-FFF2-40B4-BE49-F238E27FC236}">
                  <a16:creationId xmlns:a16="http://schemas.microsoft.com/office/drawing/2014/main" id="{62C07A44-A7C5-C5E3-C135-F085962BE25C}"/>
                </a:ext>
              </a:extLst>
            </p:cNvPr>
            <p:cNvPicPr/>
            <p:nvPr/>
          </p:nvPicPr>
          <p:blipFill>
            <a:blip r:embed="rId32" cstate="print"/>
            <a:stretch>
              <a:fillRect/>
            </a:stretch>
          </p:blipFill>
          <p:spPr>
            <a:xfrm>
              <a:off x="8022006" y="3749414"/>
              <a:ext cx="477531" cy="486714"/>
            </a:xfrm>
            <a:prstGeom prst="rect">
              <a:avLst/>
            </a:prstGeom>
          </p:spPr>
        </p:pic>
        <p:grpSp>
          <p:nvGrpSpPr>
            <p:cNvPr id="50" name="object 44">
              <a:extLst>
                <a:ext uri="{FF2B5EF4-FFF2-40B4-BE49-F238E27FC236}">
                  <a16:creationId xmlns:a16="http://schemas.microsoft.com/office/drawing/2014/main" id="{EAB5AD60-B4B4-3DC6-7632-0A6A13EC65F4}"/>
                </a:ext>
              </a:extLst>
            </p:cNvPr>
            <p:cNvGrpSpPr/>
            <p:nvPr/>
          </p:nvGrpSpPr>
          <p:grpSpPr>
            <a:xfrm>
              <a:off x="5053253" y="4990239"/>
              <a:ext cx="1434465" cy="1090930"/>
              <a:chOff x="3647147" y="3859478"/>
              <a:chExt cx="1434465" cy="1090930"/>
            </a:xfrm>
          </p:grpSpPr>
          <p:pic>
            <p:nvPicPr>
              <p:cNvPr id="51" name="object 45">
                <a:extLst>
                  <a:ext uri="{FF2B5EF4-FFF2-40B4-BE49-F238E27FC236}">
                    <a16:creationId xmlns:a16="http://schemas.microsoft.com/office/drawing/2014/main" id="{2007C4EC-77B7-69EB-DEC5-796513DE6A09}"/>
                  </a:ext>
                </a:extLst>
              </p:cNvPr>
              <p:cNvPicPr/>
              <p:nvPr/>
            </p:nvPicPr>
            <p:blipFill>
              <a:blip r:embed="rId33" cstate="print"/>
              <a:stretch>
                <a:fillRect/>
              </a:stretch>
            </p:blipFill>
            <p:spPr>
              <a:xfrm>
                <a:off x="4284357" y="3859478"/>
                <a:ext cx="796671" cy="562487"/>
              </a:xfrm>
              <a:prstGeom prst="rect">
                <a:avLst/>
              </a:prstGeom>
            </p:spPr>
          </p:pic>
          <p:pic>
            <p:nvPicPr>
              <p:cNvPr id="52" name="object 46">
                <a:extLst>
                  <a:ext uri="{FF2B5EF4-FFF2-40B4-BE49-F238E27FC236}">
                    <a16:creationId xmlns:a16="http://schemas.microsoft.com/office/drawing/2014/main" id="{1C0466F1-5759-E7D0-F615-2A1F213C5AD8}"/>
                  </a:ext>
                </a:extLst>
              </p:cNvPr>
              <p:cNvPicPr/>
              <p:nvPr/>
            </p:nvPicPr>
            <p:blipFill>
              <a:blip r:embed="rId34" cstate="print"/>
              <a:stretch>
                <a:fillRect/>
              </a:stretch>
            </p:blipFill>
            <p:spPr>
              <a:xfrm>
                <a:off x="3647147" y="3906369"/>
                <a:ext cx="618832" cy="449275"/>
              </a:xfrm>
              <a:prstGeom prst="rect">
                <a:avLst/>
              </a:prstGeom>
            </p:spPr>
          </p:pic>
          <p:pic>
            <p:nvPicPr>
              <p:cNvPr id="53" name="object 47">
                <a:extLst>
                  <a:ext uri="{FF2B5EF4-FFF2-40B4-BE49-F238E27FC236}">
                    <a16:creationId xmlns:a16="http://schemas.microsoft.com/office/drawing/2014/main" id="{E239C1C2-F526-F990-E93C-24469B410F6C}"/>
                  </a:ext>
                </a:extLst>
              </p:cNvPr>
              <p:cNvPicPr/>
              <p:nvPr/>
            </p:nvPicPr>
            <p:blipFill>
              <a:blip r:embed="rId35" cstate="print"/>
              <a:stretch>
                <a:fillRect/>
              </a:stretch>
            </p:blipFill>
            <p:spPr>
              <a:xfrm>
                <a:off x="3674441" y="4443122"/>
                <a:ext cx="552363" cy="506882"/>
              </a:xfrm>
              <a:prstGeom prst="rect">
                <a:avLst/>
              </a:prstGeom>
            </p:spPr>
          </p:pic>
          <p:pic>
            <p:nvPicPr>
              <p:cNvPr id="54" name="object 48">
                <a:extLst>
                  <a:ext uri="{FF2B5EF4-FFF2-40B4-BE49-F238E27FC236}">
                    <a16:creationId xmlns:a16="http://schemas.microsoft.com/office/drawing/2014/main" id="{8E2797A6-5AE6-4C83-CD33-36342A863939}"/>
                  </a:ext>
                </a:extLst>
              </p:cNvPr>
              <p:cNvPicPr/>
              <p:nvPr/>
            </p:nvPicPr>
            <p:blipFill>
              <a:blip r:embed="rId36" cstate="print"/>
              <a:stretch>
                <a:fillRect/>
              </a:stretch>
            </p:blipFill>
            <p:spPr>
              <a:xfrm>
                <a:off x="4372559" y="4465080"/>
                <a:ext cx="366839" cy="463321"/>
              </a:xfrm>
              <a:prstGeom prst="rect">
                <a:avLst/>
              </a:prstGeom>
            </p:spPr>
          </p:pic>
        </p:grpSp>
        <p:pic>
          <p:nvPicPr>
            <p:cNvPr id="55" name="object 49">
              <a:extLst>
                <a:ext uri="{FF2B5EF4-FFF2-40B4-BE49-F238E27FC236}">
                  <a16:creationId xmlns:a16="http://schemas.microsoft.com/office/drawing/2014/main" id="{FECCC253-3779-FF29-6732-CDC5B252A963}"/>
                </a:ext>
              </a:extLst>
            </p:cNvPr>
            <p:cNvPicPr/>
            <p:nvPr/>
          </p:nvPicPr>
          <p:blipFill>
            <a:blip r:embed="rId37" cstate="print"/>
            <a:stretch>
              <a:fillRect/>
            </a:stretch>
          </p:blipFill>
          <p:spPr>
            <a:xfrm>
              <a:off x="7844701" y="4961514"/>
              <a:ext cx="545401" cy="543242"/>
            </a:xfrm>
            <a:prstGeom prst="rect">
              <a:avLst/>
            </a:prstGeom>
          </p:spPr>
        </p:pic>
        <p:pic>
          <p:nvPicPr>
            <p:cNvPr id="56" name="object 50">
              <a:extLst>
                <a:ext uri="{FF2B5EF4-FFF2-40B4-BE49-F238E27FC236}">
                  <a16:creationId xmlns:a16="http://schemas.microsoft.com/office/drawing/2014/main" id="{87C5C444-F430-3FE5-672F-C8D5A319C707}"/>
                </a:ext>
              </a:extLst>
            </p:cNvPr>
            <p:cNvPicPr/>
            <p:nvPr/>
          </p:nvPicPr>
          <p:blipFill>
            <a:blip r:embed="rId38" cstate="print"/>
            <a:stretch>
              <a:fillRect/>
            </a:stretch>
          </p:blipFill>
          <p:spPr>
            <a:xfrm>
              <a:off x="8521509" y="5021649"/>
              <a:ext cx="456476" cy="498957"/>
            </a:xfrm>
            <a:prstGeom prst="rect">
              <a:avLst/>
            </a:prstGeom>
          </p:spPr>
        </p:pic>
        <p:pic>
          <p:nvPicPr>
            <p:cNvPr id="57" name="object 51">
              <a:extLst>
                <a:ext uri="{FF2B5EF4-FFF2-40B4-BE49-F238E27FC236}">
                  <a16:creationId xmlns:a16="http://schemas.microsoft.com/office/drawing/2014/main" id="{F8203713-AD0F-E793-D0F6-003AC77B6AE9}"/>
                </a:ext>
              </a:extLst>
            </p:cNvPr>
            <p:cNvPicPr/>
            <p:nvPr/>
          </p:nvPicPr>
          <p:blipFill>
            <a:blip r:embed="rId39" cstate="print"/>
            <a:stretch>
              <a:fillRect/>
            </a:stretch>
          </p:blipFill>
          <p:spPr>
            <a:xfrm>
              <a:off x="9206941" y="5007603"/>
              <a:ext cx="513003" cy="485684"/>
            </a:xfrm>
            <a:prstGeom prst="rect">
              <a:avLst/>
            </a:prstGeom>
          </p:spPr>
        </p:pic>
        <p:pic>
          <p:nvPicPr>
            <p:cNvPr id="58" name="object 52">
              <a:extLst>
                <a:ext uri="{FF2B5EF4-FFF2-40B4-BE49-F238E27FC236}">
                  <a16:creationId xmlns:a16="http://schemas.microsoft.com/office/drawing/2014/main" id="{B0B7E931-6202-8310-46CB-29E24A7ED2D7}"/>
                </a:ext>
              </a:extLst>
            </p:cNvPr>
            <p:cNvPicPr/>
            <p:nvPr/>
          </p:nvPicPr>
          <p:blipFill>
            <a:blip r:embed="rId40" cstate="print"/>
            <a:stretch>
              <a:fillRect/>
            </a:stretch>
          </p:blipFill>
          <p:spPr>
            <a:xfrm>
              <a:off x="9861791" y="4440243"/>
              <a:ext cx="533882" cy="270357"/>
            </a:xfrm>
            <a:prstGeom prst="rect">
              <a:avLst/>
            </a:prstGeom>
          </p:spPr>
        </p:pic>
        <p:pic>
          <p:nvPicPr>
            <p:cNvPr id="59" name="object 53">
              <a:extLst>
                <a:ext uri="{FF2B5EF4-FFF2-40B4-BE49-F238E27FC236}">
                  <a16:creationId xmlns:a16="http://schemas.microsoft.com/office/drawing/2014/main" id="{60BCFB87-4F58-99DD-3409-FFAA3DF40D43}"/>
                </a:ext>
              </a:extLst>
            </p:cNvPr>
            <p:cNvPicPr/>
            <p:nvPr/>
          </p:nvPicPr>
          <p:blipFill>
            <a:blip r:embed="rId41" cstate="print"/>
            <a:stretch>
              <a:fillRect/>
            </a:stretch>
          </p:blipFill>
          <p:spPr>
            <a:xfrm>
              <a:off x="9872231" y="5004733"/>
              <a:ext cx="513003" cy="456476"/>
            </a:xfrm>
            <a:prstGeom prst="rect">
              <a:avLst/>
            </a:prstGeom>
          </p:spPr>
        </p:pic>
        <p:pic>
          <p:nvPicPr>
            <p:cNvPr id="60" name="object 54">
              <a:extLst>
                <a:ext uri="{FF2B5EF4-FFF2-40B4-BE49-F238E27FC236}">
                  <a16:creationId xmlns:a16="http://schemas.microsoft.com/office/drawing/2014/main" id="{778F1AB9-290C-53A1-3821-9DBDDDBB8F5E}"/>
                </a:ext>
              </a:extLst>
            </p:cNvPr>
            <p:cNvPicPr/>
            <p:nvPr/>
          </p:nvPicPr>
          <p:blipFill>
            <a:blip r:embed="rId42" cstate="print"/>
            <a:stretch>
              <a:fillRect/>
            </a:stretch>
          </p:blipFill>
          <p:spPr>
            <a:xfrm>
              <a:off x="5066588" y="3798016"/>
              <a:ext cx="503986" cy="498221"/>
            </a:xfrm>
            <a:prstGeom prst="rect">
              <a:avLst/>
            </a:prstGeom>
          </p:spPr>
        </p:pic>
        <p:pic>
          <p:nvPicPr>
            <p:cNvPr id="61" name="object 55">
              <a:extLst>
                <a:ext uri="{FF2B5EF4-FFF2-40B4-BE49-F238E27FC236}">
                  <a16:creationId xmlns:a16="http://schemas.microsoft.com/office/drawing/2014/main" id="{2EAD0491-1CF4-5038-5803-7ECD91373446}"/>
                </a:ext>
              </a:extLst>
            </p:cNvPr>
            <p:cNvPicPr/>
            <p:nvPr/>
          </p:nvPicPr>
          <p:blipFill>
            <a:blip r:embed="rId43" cstate="print"/>
            <a:stretch>
              <a:fillRect/>
            </a:stretch>
          </p:blipFill>
          <p:spPr>
            <a:xfrm>
              <a:off x="5096471" y="4392364"/>
              <a:ext cx="514781" cy="498601"/>
            </a:xfrm>
            <a:prstGeom prst="rect">
              <a:avLst/>
            </a:prstGeom>
          </p:spPr>
        </p:pic>
        <p:pic>
          <p:nvPicPr>
            <p:cNvPr id="62" name="object 56">
              <a:extLst>
                <a:ext uri="{FF2B5EF4-FFF2-40B4-BE49-F238E27FC236}">
                  <a16:creationId xmlns:a16="http://schemas.microsoft.com/office/drawing/2014/main" id="{DB09A14A-7F0E-7B2F-F8D7-914B698FD9BE}"/>
                </a:ext>
              </a:extLst>
            </p:cNvPr>
            <p:cNvPicPr/>
            <p:nvPr/>
          </p:nvPicPr>
          <p:blipFill>
            <a:blip r:embed="rId44" cstate="print"/>
            <a:stretch>
              <a:fillRect/>
            </a:stretch>
          </p:blipFill>
          <p:spPr>
            <a:xfrm>
              <a:off x="7251335" y="3726351"/>
              <a:ext cx="389002" cy="496208"/>
            </a:xfrm>
            <a:prstGeom prst="rect">
              <a:avLst/>
            </a:prstGeom>
          </p:spPr>
        </p:pic>
        <p:pic>
          <p:nvPicPr>
            <p:cNvPr id="63" name="object 57">
              <a:extLst>
                <a:ext uri="{FF2B5EF4-FFF2-40B4-BE49-F238E27FC236}">
                  <a16:creationId xmlns:a16="http://schemas.microsoft.com/office/drawing/2014/main" id="{B2D5C973-2809-8EEB-AC84-C8E48869CCD9}"/>
                </a:ext>
              </a:extLst>
            </p:cNvPr>
            <p:cNvPicPr/>
            <p:nvPr/>
          </p:nvPicPr>
          <p:blipFill>
            <a:blip r:embed="rId45" cstate="print"/>
            <a:stretch>
              <a:fillRect/>
            </a:stretch>
          </p:blipFill>
          <p:spPr>
            <a:xfrm>
              <a:off x="6896823" y="5666402"/>
              <a:ext cx="577075" cy="399605"/>
            </a:xfrm>
            <a:prstGeom prst="rect">
              <a:avLst/>
            </a:prstGeom>
          </p:spPr>
        </p:pic>
        <p:pic>
          <p:nvPicPr>
            <p:cNvPr id="64" name="object 58">
              <a:extLst>
                <a:ext uri="{FF2B5EF4-FFF2-40B4-BE49-F238E27FC236}">
                  <a16:creationId xmlns:a16="http://schemas.microsoft.com/office/drawing/2014/main" id="{F856E6FB-B027-3ABE-0ED0-273A74CE405B}"/>
                </a:ext>
              </a:extLst>
            </p:cNvPr>
            <p:cNvPicPr/>
            <p:nvPr/>
          </p:nvPicPr>
          <p:blipFill>
            <a:blip r:embed="rId46" cstate="print"/>
            <a:stretch>
              <a:fillRect/>
            </a:stretch>
          </p:blipFill>
          <p:spPr>
            <a:xfrm>
              <a:off x="8119745" y="5604122"/>
              <a:ext cx="501484" cy="498957"/>
            </a:xfrm>
            <a:prstGeom prst="rect">
              <a:avLst/>
            </a:prstGeom>
          </p:spPr>
        </p:pic>
        <p:pic>
          <p:nvPicPr>
            <p:cNvPr id="65" name="object 59">
              <a:extLst>
                <a:ext uri="{FF2B5EF4-FFF2-40B4-BE49-F238E27FC236}">
                  <a16:creationId xmlns:a16="http://schemas.microsoft.com/office/drawing/2014/main" id="{130F97B3-D2FA-F7F0-E25E-DC834386E0BC}"/>
                </a:ext>
              </a:extLst>
            </p:cNvPr>
            <p:cNvPicPr/>
            <p:nvPr/>
          </p:nvPicPr>
          <p:blipFill>
            <a:blip r:embed="rId47" cstate="print"/>
            <a:stretch>
              <a:fillRect/>
            </a:stretch>
          </p:blipFill>
          <p:spPr>
            <a:xfrm>
              <a:off x="8669819" y="5700604"/>
              <a:ext cx="725043" cy="305993"/>
            </a:xfrm>
            <a:prstGeom prst="rect">
              <a:avLst/>
            </a:prstGeom>
          </p:spPr>
        </p:pic>
        <p:sp>
          <p:nvSpPr>
            <p:cNvPr id="66" name="object 60">
              <a:extLst>
                <a:ext uri="{FF2B5EF4-FFF2-40B4-BE49-F238E27FC236}">
                  <a16:creationId xmlns:a16="http://schemas.microsoft.com/office/drawing/2014/main" id="{117FF2C1-DDA4-0B00-9EE3-1C6B01965AC7}"/>
                </a:ext>
              </a:extLst>
            </p:cNvPr>
            <p:cNvSpPr txBox="1"/>
            <p:nvPr/>
          </p:nvSpPr>
          <p:spPr>
            <a:xfrm>
              <a:off x="9392971" y="5454986"/>
              <a:ext cx="1068070" cy="653415"/>
            </a:xfrm>
            <a:prstGeom prst="rect">
              <a:avLst/>
            </a:prstGeom>
          </p:spPr>
          <p:txBody>
            <a:bodyPr vert="horz" wrap="square" lIns="0" tIns="12700" rIns="0" bIns="0" rtlCol="0">
              <a:spAutoFit/>
            </a:bodyPr>
            <a:lstStyle/>
            <a:p>
              <a:pPr marL="157480">
                <a:lnSpc>
                  <a:spcPct val="100000"/>
                </a:lnSpc>
                <a:spcBef>
                  <a:spcPts val="100"/>
                </a:spcBef>
              </a:pPr>
              <a:r>
                <a:rPr sz="3100" spc="515" dirty="0">
                  <a:solidFill>
                    <a:srgbClr val="62AC40"/>
                  </a:solidFill>
                  <a:latin typeface="Trebuchet MS"/>
                  <a:cs typeface="Trebuchet MS"/>
                </a:rPr>
                <a:t>60+</a:t>
              </a:r>
              <a:endParaRPr sz="3100">
                <a:latin typeface="Trebuchet MS"/>
                <a:cs typeface="Trebuchet MS"/>
              </a:endParaRPr>
            </a:p>
            <a:p>
              <a:pPr marL="12700">
                <a:lnSpc>
                  <a:spcPct val="100000"/>
                </a:lnSpc>
                <a:spcBef>
                  <a:spcPts val="20"/>
                </a:spcBef>
              </a:pPr>
              <a:r>
                <a:rPr sz="1000" b="1" dirty="0">
                  <a:solidFill>
                    <a:srgbClr val="575757"/>
                  </a:solidFill>
                  <a:latin typeface="Arial"/>
                  <a:cs typeface="Arial"/>
                </a:rPr>
                <a:t>MORE</a:t>
              </a:r>
              <a:r>
                <a:rPr sz="1000" b="1" spc="-25" dirty="0">
                  <a:solidFill>
                    <a:srgbClr val="575757"/>
                  </a:solidFill>
                  <a:latin typeface="Arial"/>
                  <a:cs typeface="Arial"/>
                </a:rPr>
                <a:t> </a:t>
              </a:r>
              <a:r>
                <a:rPr sz="1000" b="1" spc="-10" dirty="0">
                  <a:solidFill>
                    <a:srgbClr val="575757"/>
                  </a:solidFill>
                  <a:latin typeface="Arial"/>
                  <a:cs typeface="Arial"/>
                </a:rPr>
                <a:t>SCHOOLS</a:t>
              </a:r>
              <a:endParaRPr sz="1000">
                <a:latin typeface="Arial"/>
                <a:cs typeface="Arial"/>
              </a:endParaRPr>
            </a:p>
          </p:txBody>
        </p:sp>
        <p:pic>
          <p:nvPicPr>
            <p:cNvPr id="67" name="object 61">
              <a:extLst>
                <a:ext uri="{FF2B5EF4-FFF2-40B4-BE49-F238E27FC236}">
                  <a16:creationId xmlns:a16="http://schemas.microsoft.com/office/drawing/2014/main" id="{6934BAB5-3731-18D9-C681-FD915CB126B1}"/>
                </a:ext>
              </a:extLst>
            </p:cNvPr>
            <p:cNvPicPr/>
            <p:nvPr/>
          </p:nvPicPr>
          <p:blipFill>
            <a:blip r:embed="rId48" cstate="print"/>
            <a:stretch>
              <a:fillRect/>
            </a:stretch>
          </p:blipFill>
          <p:spPr>
            <a:xfrm>
              <a:off x="9024429" y="2936880"/>
              <a:ext cx="666724" cy="666724"/>
            </a:xfrm>
            <a:prstGeom prst="rect">
              <a:avLst/>
            </a:prstGeom>
          </p:spPr>
        </p:pic>
      </p:grpSp>
      <p:pic>
        <p:nvPicPr>
          <p:cNvPr id="6" name="Graphic 5">
            <a:extLst>
              <a:ext uri="{FF2B5EF4-FFF2-40B4-BE49-F238E27FC236}">
                <a16:creationId xmlns:a16="http://schemas.microsoft.com/office/drawing/2014/main" id="{55FB5950-4F5F-D08C-A2D7-9F81C4D2AFF0}"/>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10718" y="412866"/>
            <a:ext cx="1553603" cy="461665"/>
          </a:xfrm>
          <a:prstGeom prst="rect">
            <a:avLst/>
          </a:prstGeom>
        </p:spPr>
      </p:pic>
    </p:spTree>
    <p:extLst>
      <p:ext uri="{BB962C8B-B14F-4D97-AF65-F5344CB8AC3E}">
        <p14:creationId xmlns:p14="http://schemas.microsoft.com/office/powerpoint/2010/main" val="257670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DB0D97-DD15-21A9-8E9A-9BCF62A62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grpSp>
        <p:nvGrpSpPr>
          <p:cNvPr id="55" name="Group 54">
            <a:extLst>
              <a:ext uri="{FF2B5EF4-FFF2-40B4-BE49-F238E27FC236}">
                <a16:creationId xmlns:a16="http://schemas.microsoft.com/office/drawing/2014/main" id="{31152E83-4F87-29BF-341F-62CD501185A7}"/>
              </a:ext>
            </a:extLst>
          </p:cNvPr>
          <p:cNvGrpSpPr/>
          <p:nvPr/>
        </p:nvGrpSpPr>
        <p:grpSpPr>
          <a:xfrm>
            <a:off x="746343" y="2404568"/>
            <a:ext cx="10798498" cy="3907330"/>
            <a:chOff x="462982" y="2976908"/>
            <a:chExt cx="17008146" cy="6154231"/>
          </a:xfrm>
        </p:grpSpPr>
        <p:pic>
          <p:nvPicPr>
            <p:cNvPr id="30" name="Picture 2">
              <a:extLst>
                <a:ext uri="{FF2B5EF4-FFF2-40B4-BE49-F238E27FC236}">
                  <a16:creationId xmlns:a16="http://schemas.microsoft.com/office/drawing/2014/main" id="{A640666A-649F-2F7A-C523-0A5F90A96CE7}"/>
                </a:ext>
              </a:extLst>
            </p:cNvPr>
            <p:cNvPicPr>
              <a:picLocks noChangeAspect="1"/>
            </p:cNvPicPr>
            <p:nvPr/>
          </p:nvPicPr>
          <p:blipFill>
            <a:blip r:embed="rId3"/>
            <a:srcRect/>
            <a:stretch>
              <a:fillRect/>
            </a:stretch>
          </p:blipFill>
          <p:spPr>
            <a:xfrm>
              <a:off x="678688" y="7335285"/>
              <a:ext cx="5295122" cy="1440714"/>
            </a:xfrm>
            <a:prstGeom prst="rect">
              <a:avLst/>
            </a:prstGeom>
          </p:spPr>
        </p:pic>
        <p:grpSp>
          <p:nvGrpSpPr>
            <p:cNvPr id="31" name="Group 3">
              <a:extLst>
                <a:ext uri="{FF2B5EF4-FFF2-40B4-BE49-F238E27FC236}">
                  <a16:creationId xmlns:a16="http://schemas.microsoft.com/office/drawing/2014/main" id="{94A03FB5-43A2-6476-38BE-7A0EBD3D6F94}"/>
                </a:ext>
              </a:extLst>
            </p:cNvPr>
            <p:cNvGrpSpPr/>
            <p:nvPr/>
          </p:nvGrpSpPr>
          <p:grpSpPr>
            <a:xfrm>
              <a:off x="462982" y="2976908"/>
              <a:ext cx="7804909" cy="3126306"/>
              <a:chOff x="0" y="894531"/>
              <a:chExt cx="10406545" cy="4168408"/>
            </a:xfrm>
          </p:grpSpPr>
          <p:pic>
            <p:nvPicPr>
              <p:cNvPr id="32" name="Picture 4">
                <a:extLst>
                  <a:ext uri="{FF2B5EF4-FFF2-40B4-BE49-F238E27FC236}">
                    <a16:creationId xmlns:a16="http://schemas.microsoft.com/office/drawing/2014/main" id="{317A8550-C5CE-D850-941E-9A5C8EF1068F}"/>
                  </a:ext>
                </a:extLst>
              </p:cNvPr>
              <p:cNvPicPr>
                <a:picLocks noChangeAspect="1"/>
              </p:cNvPicPr>
              <p:nvPr/>
            </p:nvPicPr>
            <p:blipFill>
              <a:blip r:embed="rId4"/>
              <a:srcRect/>
              <a:stretch>
                <a:fillRect/>
              </a:stretch>
            </p:blipFill>
            <p:spPr>
              <a:xfrm>
                <a:off x="287607" y="894531"/>
                <a:ext cx="2379652" cy="3211903"/>
              </a:xfrm>
              <a:prstGeom prst="rect">
                <a:avLst/>
              </a:prstGeom>
            </p:spPr>
          </p:pic>
          <p:pic>
            <p:nvPicPr>
              <p:cNvPr id="33" name="Picture 5">
                <a:extLst>
                  <a:ext uri="{FF2B5EF4-FFF2-40B4-BE49-F238E27FC236}">
                    <a16:creationId xmlns:a16="http://schemas.microsoft.com/office/drawing/2014/main" id="{3D1AE322-9270-2044-D55D-FA3548A1186B}"/>
                  </a:ext>
                </a:extLst>
              </p:cNvPr>
              <p:cNvPicPr>
                <a:picLocks noChangeAspect="1"/>
              </p:cNvPicPr>
              <p:nvPr/>
            </p:nvPicPr>
            <p:blipFill>
              <a:blip r:embed="rId5"/>
              <a:srcRect/>
              <a:stretch>
                <a:fillRect/>
              </a:stretch>
            </p:blipFill>
            <p:spPr>
              <a:xfrm>
                <a:off x="7234146" y="1341162"/>
                <a:ext cx="2765272" cy="2765272"/>
              </a:xfrm>
              <a:prstGeom prst="rect">
                <a:avLst/>
              </a:prstGeom>
            </p:spPr>
          </p:pic>
          <p:pic>
            <p:nvPicPr>
              <p:cNvPr id="34" name="Picture 6">
                <a:extLst>
                  <a:ext uri="{FF2B5EF4-FFF2-40B4-BE49-F238E27FC236}">
                    <a16:creationId xmlns:a16="http://schemas.microsoft.com/office/drawing/2014/main" id="{509F15CE-F1BE-1FB8-909F-1EDF5B979A67}"/>
                  </a:ext>
                </a:extLst>
              </p:cNvPr>
              <p:cNvPicPr>
                <a:picLocks noChangeAspect="1"/>
              </p:cNvPicPr>
              <p:nvPr/>
            </p:nvPicPr>
            <p:blipFill>
              <a:blip r:embed="rId6"/>
              <a:srcRect/>
              <a:stretch>
                <a:fillRect/>
              </a:stretch>
            </p:blipFill>
            <p:spPr>
              <a:xfrm>
                <a:off x="3567174" y="1341162"/>
                <a:ext cx="2765272" cy="2765272"/>
              </a:xfrm>
              <a:prstGeom prst="rect">
                <a:avLst/>
              </a:prstGeom>
            </p:spPr>
          </p:pic>
          <p:sp>
            <p:nvSpPr>
              <p:cNvPr id="35" name="TextBox 7">
                <a:extLst>
                  <a:ext uri="{FF2B5EF4-FFF2-40B4-BE49-F238E27FC236}">
                    <a16:creationId xmlns:a16="http://schemas.microsoft.com/office/drawing/2014/main" id="{AA53A6A4-93AC-CB8E-96D5-F1630255067A}"/>
                  </a:ext>
                </a:extLst>
              </p:cNvPr>
              <p:cNvSpPr txBox="1"/>
              <p:nvPr/>
            </p:nvSpPr>
            <p:spPr>
              <a:xfrm>
                <a:off x="0" y="4436637"/>
                <a:ext cx="2954865" cy="626302"/>
              </a:xfrm>
              <a:prstGeom prst="rect">
                <a:avLst/>
              </a:prstGeom>
            </p:spPr>
            <p:txBody>
              <a:bodyPr lIns="0" tIns="0" rIns="0" bIns="0" rtlCol="0" anchor="t">
                <a:spAutoFit/>
              </a:bodyPr>
              <a:lstStyle/>
              <a:p>
                <a:pPr algn="ctr">
                  <a:spcBef>
                    <a:spcPct val="0"/>
                  </a:spcBef>
                </a:pPr>
                <a:r>
                  <a:rPr lang="en-US" sz="900" b="1" dirty="0">
                    <a:solidFill>
                      <a:srgbClr val="433833"/>
                    </a:solidFill>
                    <a:latin typeface="Helvetica" pitchFamily="2" charset="0"/>
                  </a:rPr>
                  <a:t>Education Youth and Sports</a:t>
                </a:r>
              </a:p>
            </p:txBody>
          </p:sp>
          <p:sp>
            <p:nvSpPr>
              <p:cNvPr id="36" name="TextBox 8">
                <a:extLst>
                  <a:ext uri="{FF2B5EF4-FFF2-40B4-BE49-F238E27FC236}">
                    <a16:creationId xmlns:a16="http://schemas.microsoft.com/office/drawing/2014/main" id="{77CA992C-A6F1-B2F9-2FE3-B24743E499F1}"/>
                  </a:ext>
                </a:extLst>
              </p:cNvPr>
              <p:cNvSpPr txBox="1"/>
              <p:nvPr/>
            </p:nvSpPr>
            <p:spPr>
              <a:xfrm>
                <a:off x="3262362" y="4227087"/>
                <a:ext cx="3374894" cy="626302"/>
              </a:xfrm>
              <a:prstGeom prst="rect">
                <a:avLst/>
              </a:prstGeom>
            </p:spPr>
            <p:txBody>
              <a:bodyPr lIns="0" tIns="0" rIns="0" bIns="0" rtlCol="0" anchor="t">
                <a:spAutoFit/>
              </a:bodyPr>
              <a:lstStyle/>
              <a:p>
                <a:pPr algn="ctr">
                  <a:spcBef>
                    <a:spcPct val="0"/>
                  </a:spcBef>
                </a:pPr>
                <a:r>
                  <a:rPr lang="en-US" sz="900" b="1">
                    <a:solidFill>
                      <a:srgbClr val="433833"/>
                    </a:solidFill>
                    <a:latin typeface="Helvetica" pitchFamily="2" charset="0"/>
                  </a:rPr>
                  <a:t>Industry, Science, Technology and Innovation</a:t>
                </a:r>
              </a:p>
            </p:txBody>
          </p:sp>
          <p:sp>
            <p:nvSpPr>
              <p:cNvPr id="37" name="TextBox 9">
                <a:extLst>
                  <a:ext uri="{FF2B5EF4-FFF2-40B4-BE49-F238E27FC236}">
                    <a16:creationId xmlns:a16="http://schemas.microsoft.com/office/drawing/2014/main" id="{2D493167-93E9-A94D-222D-B90D5D460B18}"/>
                  </a:ext>
                </a:extLst>
              </p:cNvPr>
              <p:cNvSpPr txBox="1"/>
              <p:nvPr/>
            </p:nvSpPr>
            <p:spPr>
              <a:xfrm>
                <a:off x="6827019" y="4436637"/>
                <a:ext cx="3579526" cy="626302"/>
              </a:xfrm>
              <a:prstGeom prst="rect">
                <a:avLst/>
              </a:prstGeom>
            </p:spPr>
            <p:txBody>
              <a:bodyPr lIns="0" tIns="0" rIns="0" bIns="0" rtlCol="0" anchor="t">
                <a:spAutoFit/>
              </a:bodyPr>
              <a:lstStyle/>
              <a:p>
                <a:pPr algn="ctr">
                  <a:spcBef>
                    <a:spcPct val="0"/>
                  </a:spcBef>
                </a:pPr>
                <a:r>
                  <a:rPr lang="en-US" sz="900" b="1">
                    <a:solidFill>
                      <a:srgbClr val="433833"/>
                    </a:solidFill>
                    <a:latin typeface="Helvetica" pitchFamily="2" charset="0"/>
                  </a:rPr>
                  <a:t>Post and Telecommunication</a:t>
                </a:r>
              </a:p>
            </p:txBody>
          </p:sp>
        </p:grpSp>
        <p:grpSp>
          <p:nvGrpSpPr>
            <p:cNvPr id="39" name="Group 11">
              <a:extLst>
                <a:ext uri="{FF2B5EF4-FFF2-40B4-BE49-F238E27FC236}">
                  <a16:creationId xmlns:a16="http://schemas.microsoft.com/office/drawing/2014/main" id="{C4CE5E39-0FE8-6455-F30C-DA585336A0AD}"/>
                </a:ext>
              </a:extLst>
            </p:cNvPr>
            <p:cNvGrpSpPr/>
            <p:nvPr/>
          </p:nvGrpSpPr>
          <p:grpSpPr>
            <a:xfrm>
              <a:off x="13645640" y="7004092"/>
              <a:ext cx="2008398" cy="1928967"/>
              <a:chOff x="-1152174" y="201478"/>
              <a:chExt cx="2677864" cy="2571953"/>
            </a:xfrm>
          </p:grpSpPr>
          <p:pic>
            <p:nvPicPr>
              <p:cNvPr id="40" name="Picture 12">
                <a:extLst>
                  <a:ext uri="{FF2B5EF4-FFF2-40B4-BE49-F238E27FC236}">
                    <a16:creationId xmlns:a16="http://schemas.microsoft.com/office/drawing/2014/main" id="{9C565632-BDD7-8910-0451-B8174025189E}"/>
                  </a:ext>
                </a:extLst>
              </p:cNvPr>
              <p:cNvPicPr>
                <a:picLocks noChangeAspect="1"/>
              </p:cNvPicPr>
              <p:nvPr/>
            </p:nvPicPr>
            <p:blipFill>
              <a:blip r:embed="rId7"/>
              <a:srcRect/>
              <a:stretch>
                <a:fillRect/>
              </a:stretch>
            </p:blipFill>
            <p:spPr>
              <a:xfrm>
                <a:off x="-855484" y="201478"/>
                <a:ext cx="2381174" cy="2381172"/>
              </a:xfrm>
              <a:prstGeom prst="rect">
                <a:avLst/>
              </a:prstGeom>
            </p:spPr>
          </p:pic>
          <p:sp>
            <p:nvSpPr>
              <p:cNvPr id="41" name="TextBox 13">
                <a:extLst>
                  <a:ext uri="{FF2B5EF4-FFF2-40B4-BE49-F238E27FC236}">
                    <a16:creationId xmlns:a16="http://schemas.microsoft.com/office/drawing/2014/main" id="{AC72F36F-2F15-7563-5C40-40451C2E8985}"/>
                  </a:ext>
                </a:extLst>
              </p:cNvPr>
              <p:cNvSpPr txBox="1"/>
              <p:nvPr/>
            </p:nvSpPr>
            <p:spPr>
              <a:xfrm>
                <a:off x="-1152174" y="2460281"/>
                <a:ext cx="2482422" cy="313150"/>
              </a:xfrm>
              <a:prstGeom prst="rect">
                <a:avLst/>
              </a:prstGeom>
            </p:spPr>
            <p:txBody>
              <a:bodyPr wrap="square" lIns="0" tIns="0" rIns="0" bIns="0" rtlCol="0" anchor="t">
                <a:spAutoFit/>
              </a:bodyPr>
              <a:lstStyle/>
              <a:p>
                <a:pPr algn="ctr">
                  <a:spcBef>
                    <a:spcPct val="0"/>
                  </a:spcBef>
                </a:pPr>
                <a:r>
                  <a:rPr lang="en-US" sz="900" b="1">
                    <a:solidFill>
                      <a:srgbClr val="433833"/>
                    </a:solidFill>
                    <a:latin typeface="Helvetica" pitchFamily="2" charset="0"/>
                  </a:rPr>
                  <a:t>Venue Partner</a:t>
                </a:r>
              </a:p>
            </p:txBody>
          </p:sp>
        </p:grpSp>
        <p:grpSp>
          <p:nvGrpSpPr>
            <p:cNvPr id="42" name="Group 14">
              <a:extLst>
                <a:ext uri="{FF2B5EF4-FFF2-40B4-BE49-F238E27FC236}">
                  <a16:creationId xmlns:a16="http://schemas.microsoft.com/office/drawing/2014/main" id="{01929A69-92BD-5E2C-4C75-81ADA4D8720B}"/>
                </a:ext>
              </a:extLst>
            </p:cNvPr>
            <p:cNvGrpSpPr/>
            <p:nvPr/>
          </p:nvGrpSpPr>
          <p:grpSpPr>
            <a:xfrm>
              <a:off x="5888592" y="7280685"/>
              <a:ext cx="2106981" cy="1514474"/>
              <a:chOff x="-1152173" y="-72800"/>
              <a:chExt cx="2809309" cy="2019298"/>
            </a:xfrm>
          </p:grpSpPr>
          <p:pic>
            <p:nvPicPr>
              <p:cNvPr id="43" name="Picture 15">
                <a:extLst>
                  <a:ext uri="{FF2B5EF4-FFF2-40B4-BE49-F238E27FC236}">
                    <a16:creationId xmlns:a16="http://schemas.microsoft.com/office/drawing/2014/main" id="{489047A6-CDCC-6698-A6F0-88F421C164B7}"/>
                  </a:ext>
                </a:extLst>
              </p:cNvPr>
              <p:cNvPicPr>
                <a:picLocks noChangeAspect="1"/>
              </p:cNvPicPr>
              <p:nvPr/>
            </p:nvPicPr>
            <p:blipFill>
              <a:blip r:embed="rId8"/>
              <a:srcRect/>
              <a:stretch>
                <a:fillRect/>
              </a:stretch>
            </p:blipFill>
            <p:spPr>
              <a:xfrm>
                <a:off x="-977500" y="-72800"/>
                <a:ext cx="2634636" cy="1321710"/>
              </a:xfrm>
              <a:prstGeom prst="rect">
                <a:avLst/>
              </a:prstGeom>
            </p:spPr>
          </p:pic>
          <p:sp>
            <p:nvSpPr>
              <p:cNvPr id="44" name="TextBox 16">
                <a:extLst>
                  <a:ext uri="{FF2B5EF4-FFF2-40B4-BE49-F238E27FC236}">
                    <a16:creationId xmlns:a16="http://schemas.microsoft.com/office/drawing/2014/main" id="{BF203D1B-CBD7-964B-4BB9-A41794EF9263}"/>
                  </a:ext>
                </a:extLst>
              </p:cNvPr>
              <p:cNvSpPr txBox="1"/>
              <p:nvPr/>
            </p:nvSpPr>
            <p:spPr>
              <a:xfrm>
                <a:off x="-1152173" y="1633348"/>
                <a:ext cx="2482421" cy="313150"/>
              </a:xfrm>
              <a:prstGeom prst="rect">
                <a:avLst/>
              </a:prstGeom>
            </p:spPr>
            <p:txBody>
              <a:bodyPr wrap="square" lIns="0" tIns="0" rIns="0" bIns="0" rtlCol="0" anchor="t">
                <a:spAutoFit/>
              </a:bodyPr>
              <a:lstStyle/>
              <a:p>
                <a:pPr algn="ctr">
                  <a:spcBef>
                    <a:spcPct val="0"/>
                  </a:spcBef>
                </a:pPr>
                <a:r>
                  <a:rPr lang="en-US" sz="900" b="1">
                    <a:solidFill>
                      <a:srgbClr val="433833"/>
                    </a:solidFill>
                    <a:latin typeface="Helvetica" pitchFamily="2" charset="0"/>
                  </a:rPr>
                  <a:t>Media Partner</a:t>
                </a:r>
              </a:p>
            </p:txBody>
          </p:sp>
        </p:grpSp>
        <p:grpSp>
          <p:nvGrpSpPr>
            <p:cNvPr id="49" name="Group 21">
              <a:extLst>
                <a:ext uri="{FF2B5EF4-FFF2-40B4-BE49-F238E27FC236}">
                  <a16:creationId xmlns:a16="http://schemas.microsoft.com/office/drawing/2014/main" id="{81C074E0-3911-F588-1DE5-38630D68A040}"/>
                </a:ext>
              </a:extLst>
            </p:cNvPr>
            <p:cNvGrpSpPr/>
            <p:nvPr/>
          </p:nvGrpSpPr>
          <p:grpSpPr>
            <a:xfrm>
              <a:off x="15644755" y="7335285"/>
              <a:ext cx="1826373" cy="1795854"/>
              <a:chOff x="1513317" y="5098850"/>
              <a:chExt cx="2435164" cy="2394471"/>
            </a:xfrm>
          </p:grpSpPr>
          <p:pic>
            <p:nvPicPr>
              <p:cNvPr id="50" name="Picture 22">
                <a:extLst>
                  <a:ext uri="{FF2B5EF4-FFF2-40B4-BE49-F238E27FC236}">
                    <a16:creationId xmlns:a16="http://schemas.microsoft.com/office/drawing/2014/main" id="{7BBC7C1A-D702-C972-0699-110182BFA604}"/>
                  </a:ext>
                </a:extLst>
              </p:cNvPr>
              <p:cNvPicPr>
                <a:picLocks noChangeAspect="1"/>
              </p:cNvPicPr>
              <p:nvPr/>
            </p:nvPicPr>
            <p:blipFill>
              <a:blip r:embed="rId9"/>
              <a:srcRect/>
              <a:stretch>
                <a:fillRect/>
              </a:stretch>
            </p:blipFill>
            <p:spPr>
              <a:xfrm>
                <a:off x="2408245" y="5098850"/>
                <a:ext cx="1248914" cy="1248913"/>
              </a:xfrm>
              <a:prstGeom prst="rect">
                <a:avLst/>
              </a:prstGeom>
            </p:spPr>
          </p:pic>
          <p:sp>
            <p:nvSpPr>
              <p:cNvPr id="51" name="TextBox 23">
                <a:extLst>
                  <a:ext uri="{FF2B5EF4-FFF2-40B4-BE49-F238E27FC236}">
                    <a16:creationId xmlns:a16="http://schemas.microsoft.com/office/drawing/2014/main" id="{CB5281B5-03F7-B00B-5DDA-09ED2DA47F36}"/>
                  </a:ext>
                </a:extLst>
              </p:cNvPr>
              <p:cNvSpPr txBox="1"/>
              <p:nvPr/>
            </p:nvSpPr>
            <p:spPr>
              <a:xfrm>
                <a:off x="1513317" y="6867019"/>
                <a:ext cx="2435164" cy="626302"/>
              </a:xfrm>
              <a:prstGeom prst="rect">
                <a:avLst/>
              </a:prstGeom>
            </p:spPr>
            <p:txBody>
              <a:bodyPr wrap="square" lIns="0" tIns="0" rIns="0" bIns="0" rtlCol="0" anchor="t">
                <a:spAutoFit/>
              </a:bodyPr>
              <a:lstStyle/>
              <a:p>
                <a:pPr algn="ctr">
                  <a:spcBef>
                    <a:spcPct val="0"/>
                  </a:spcBef>
                </a:pPr>
                <a:r>
                  <a:rPr lang="en-US" sz="900" b="1" dirty="0">
                    <a:solidFill>
                      <a:srgbClr val="433833"/>
                    </a:solidFill>
                    <a:latin typeface="Helvetica" pitchFamily="2" charset="0"/>
                  </a:rPr>
                  <a:t>Entrepreneurship Ecosystem</a:t>
                </a:r>
              </a:p>
            </p:txBody>
          </p:sp>
        </p:grpSp>
        <p:grpSp>
          <p:nvGrpSpPr>
            <p:cNvPr id="52" name="Group 24">
              <a:extLst>
                <a:ext uri="{FF2B5EF4-FFF2-40B4-BE49-F238E27FC236}">
                  <a16:creationId xmlns:a16="http://schemas.microsoft.com/office/drawing/2014/main" id="{A35C1C19-498B-EAE9-49CB-7A7C0957B283}"/>
                </a:ext>
              </a:extLst>
            </p:cNvPr>
            <p:cNvGrpSpPr/>
            <p:nvPr/>
          </p:nvGrpSpPr>
          <p:grpSpPr>
            <a:xfrm>
              <a:off x="9613011" y="7320334"/>
              <a:ext cx="2659034" cy="1609128"/>
              <a:chOff x="-1152172" y="-19935"/>
              <a:chExt cx="3545379" cy="2145503"/>
            </a:xfrm>
          </p:grpSpPr>
          <p:pic>
            <p:nvPicPr>
              <p:cNvPr id="53" name="Picture 25">
                <a:extLst>
                  <a:ext uri="{FF2B5EF4-FFF2-40B4-BE49-F238E27FC236}">
                    <a16:creationId xmlns:a16="http://schemas.microsoft.com/office/drawing/2014/main" id="{37713838-59D8-4893-1595-2124E2ECC3BF}"/>
                  </a:ext>
                </a:extLst>
              </p:cNvPr>
              <p:cNvPicPr>
                <a:picLocks noChangeAspect="1"/>
              </p:cNvPicPr>
              <p:nvPr/>
            </p:nvPicPr>
            <p:blipFill>
              <a:blip r:embed="rId10"/>
              <a:srcRect/>
              <a:stretch>
                <a:fillRect/>
              </a:stretch>
            </p:blipFill>
            <p:spPr>
              <a:xfrm>
                <a:off x="-1152172" y="-19935"/>
                <a:ext cx="3545379" cy="1525921"/>
              </a:xfrm>
              <a:prstGeom prst="rect">
                <a:avLst/>
              </a:prstGeom>
            </p:spPr>
          </p:pic>
          <p:sp>
            <p:nvSpPr>
              <p:cNvPr id="54" name="TextBox 26">
                <a:extLst>
                  <a:ext uri="{FF2B5EF4-FFF2-40B4-BE49-F238E27FC236}">
                    <a16:creationId xmlns:a16="http://schemas.microsoft.com/office/drawing/2014/main" id="{61916594-28A9-159F-C573-35E6EE2C5A3D}"/>
                  </a:ext>
                </a:extLst>
              </p:cNvPr>
              <p:cNvSpPr txBox="1"/>
              <p:nvPr/>
            </p:nvSpPr>
            <p:spPr>
              <a:xfrm>
                <a:off x="-930553" y="1812418"/>
                <a:ext cx="2722074" cy="313150"/>
              </a:xfrm>
              <a:prstGeom prst="rect">
                <a:avLst/>
              </a:prstGeom>
            </p:spPr>
            <p:txBody>
              <a:bodyPr wrap="square" lIns="0" tIns="0" rIns="0" bIns="0" rtlCol="0" anchor="t">
                <a:spAutoFit/>
              </a:bodyPr>
              <a:lstStyle/>
              <a:p>
                <a:pPr algn="ctr">
                  <a:spcBef>
                    <a:spcPct val="0"/>
                  </a:spcBef>
                </a:pPr>
                <a:r>
                  <a:rPr lang="en-US" sz="900" b="1">
                    <a:solidFill>
                      <a:srgbClr val="433833"/>
                    </a:solidFill>
                    <a:latin typeface="Helvetica" pitchFamily="2" charset="0"/>
                  </a:rPr>
                  <a:t>Venue Partner</a:t>
                </a:r>
              </a:p>
            </p:txBody>
          </p:sp>
        </p:grpSp>
      </p:grpSp>
      <p:sp>
        <p:nvSpPr>
          <p:cNvPr id="81" name="object 3">
            <a:extLst>
              <a:ext uri="{FF2B5EF4-FFF2-40B4-BE49-F238E27FC236}">
                <a16:creationId xmlns:a16="http://schemas.microsoft.com/office/drawing/2014/main" id="{9A9766F6-F6A6-5407-D958-C17F8F8951E9}"/>
              </a:ext>
            </a:extLst>
          </p:cNvPr>
          <p:cNvSpPr txBox="1">
            <a:spLocks/>
          </p:cNvSpPr>
          <p:nvPr/>
        </p:nvSpPr>
        <p:spPr>
          <a:xfrm>
            <a:off x="746343" y="1385210"/>
            <a:ext cx="5349657" cy="382156"/>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930" algn="l">
              <a:lnSpc>
                <a:spcPct val="100000"/>
              </a:lnSpc>
              <a:spcBef>
                <a:spcPts val="100"/>
              </a:spcBef>
            </a:pPr>
            <a:r>
              <a:rPr lang="en-US" sz="2400" b="1" dirty="0">
                <a:solidFill>
                  <a:srgbClr val="B51D39"/>
                </a:solidFill>
                <a:latin typeface="Helvetica" pitchFamily="2" charset="0"/>
              </a:rPr>
              <a:t>Supporting Ecosystem &amp; Partners</a:t>
            </a:r>
          </a:p>
        </p:txBody>
      </p:sp>
      <p:pic>
        <p:nvPicPr>
          <p:cNvPr id="3" name="Graphic 2">
            <a:extLst>
              <a:ext uri="{FF2B5EF4-FFF2-40B4-BE49-F238E27FC236}">
                <a16:creationId xmlns:a16="http://schemas.microsoft.com/office/drawing/2014/main" id="{70AF4426-2C18-D43B-F4C5-C984EB7D4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0718" y="412866"/>
            <a:ext cx="1553603" cy="461665"/>
          </a:xfrm>
          <a:prstGeom prst="rect">
            <a:avLst/>
          </a:prstGeom>
        </p:spPr>
      </p:pic>
      <p:pic>
        <p:nvPicPr>
          <p:cNvPr id="4" name="Picture 2">
            <a:extLst>
              <a:ext uri="{FF2B5EF4-FFF2-40B4-BE49-F238E27FC236}">
                <a16:creationId xmlns:a16="http://schemas.microsoft.com/office/drawing/2014/main" id="{85AAD4E6-6C0C-F121-AE88-109383C987E5}"/>
              </a:ext>
            </a:extLst>
          </p:cNvPr>
          <p:cNvPicPr>
            <a:picLocks noChangeAspect="1"/>
          </p:cNvPicPr>
          <p:nvPr/>
        </p:nvPicPr>
        <p:blipFill>
          <a:blip r:embed="rId13"/>
          <a:srcRect/>
          <a:stretch>
            <a:fillRect/>
          </a:stretch>
        </p:blipFill>
        <p:spPr>
          <a:xfrm>
            <a:off x="7273941" y="2413707"/>
            <a:ext cx="1206588" cy="754310"/>
          </a:xfrm>
          <a:prstGeom prst="rect">
            <a:avLst/>
          </a:prstGeom>
        </p:spPr>
      </p:pic>
      <p:pic>
        <p:nvPicPr>
          <p:cNvPr id="5" name="Picture 3">
            <a:extLst>
              <a:ext uri="{FF2B5EF4-FFF2-40B4-BE49-F238E27FC236}">
                <a16:creationId xmlns:a16="http://schemas.microsoft.com/office/drawing/2014/main" id="{AF416140-74F2-BD32-01E1-1BF60EB7DA93}"/>
              </a:ext>
            </a:extLst>
          </p:cNvPr>
          <p:cNvPicPr>
            <a:picLocks noChangeAspect="1"/>
          </p:cNvPicPr>
          <p:nvPr/>
        </p:nvPicPr>
        <p:blipFill>
          <a:blip r:embed="rId14"/>
          <a:srcRect/>
          <a:stretch>
            <a:fillRect/>
          </a:stretch>
        </p:blipFill>
        <p:spPr>
          <a:xfrm>
            <a:off x="9347251" y="3579269"/>
            <a:ext cx="889190" cy="519271"/>
          </a:xfrm>
          <a:prstGeom prst="rect">
            <a:avLst/>
          </a:prstGeom>
        </p:spPr>
      </p:pic>
      <p:pic>
        <p:nvPicPr>
          <p:cNvPr id="6" name="Picture 4">
            <a:extLst>
              <a:ext uri="{FF2B5EF4-FFF2-40B4-BE49-F238E27FC236}">
                <a16:creationId xmlns:a16="http://schemas.microsoft.com/office/drawing/2014/main" id="{27DE68B6-C38A-3370-D208-F2C5CD53B770}"/>
              </a:ext>
            </a:extLst>
          </p:cNvPr>
          <p:cNvPicPr>
            <a:picLocks noChangeAspect="1"/>
          </p:cNvPicPr>
          <p:nvPr/>
        </p:nvPicPr>
        <p:blipFill>
          <a:blip r:embed="rId15"/>
          <a:srcRect/>
          <a:stretch>
            <a:fillRect/>
          </a:stretch>
        </p:blipFill>
        <p:spPr>
          <a:xfrm>
            <a:off x="6185646" y="2526281"/>
            <a:ext cx="880438" cy="529162"/>
          </a:xfrm>
          <a:prstGeom prst="rect">
            <a:avLst/>
          </a:prstGeom>
        </p:spPr>
      </p:pic>
      <p:pic>
        <p:nvPicPr>
          <p:cNvPr id="7" name="Picture 5">
            <a:extLst>
              <a:ext uri="{FF2B5EF4-FFF2-40B4-BE49-F238E27FC236}">
                <a16:creationId xmlns:a16="http://schemas.microsoft.com/office/drawing/2014/main" id="{38BE6923-029F-ED8E-F8EC-AFAADB12BDCE}"/>
              </a:ext>
            </a:extLst>
          </p:cNvPr>
          <p:cNvPicPr>
            <a:picLocks noChangeAspect="1"/>
          </p:cNvPicPr>
          <p:nvPr/>
        </p:nvPicPr>
        <p:blipFill>
          <a:blip r:embed="rId16"/>
          <a:srcRect/>
          <a:stretch>
            <a:fillRect/>
          </a:stretch>
        </p:blipFill>
        <p:spPr>
          <a:xfrm>
            <a:off x="10497897" y="3552625"/>
            <a:ext cx="616678" cy="572559"/>
          </a:xfrm>
          <a:prstGeom prst="rect">
            <a:avLst/>
          </a:prstGeom>
        </p:spPr>
      </p:pic>
      <p:pic>
        <p:nvPicPr>
          <p:cNvPr id="8" name="Picture 6">
            <a:extLst>
              <a:ext uri="{FF2B5EF4-FFF2-40B4-BE49-F238E27FC236}">
                <a16:creationId xmlns:a16="http://schemas.microsoft.com/office/drawing/2014/main" id="{A1F0C2E4-97C4-1320-7EC8-AC7304BB5406}"/>
              </a:ext>
            </a:extLst>
          </p:cNvPr>
          <p:cNvPicPr>
            <a:picLocks noChangeAspect="1"/>
          </p:cNvPicPr>
          <p:nvPr/>
        </p:nvPicPr>
        <p:blipFill>
          <a:blip r:embed="rId17"/>
          <a:srcRect/>
          <a:stretch>
            <a:fillRect/>
          </a:stretch>
        </p:blipFill>
        <p:spPr>
          <a:xfrm>
            <a:off x="6185647" y="3100022"/>
            <a:ext cx="1727078" cy="615781"/>
          </a:xfrm>
          <a:prstGeom prst="rect">
            <a:avLst/>
          </a:prstGeom>
        </p:spPr>
      </p:pic>
      <p:pic>
        <p:nvPicPr>
          <p:cNvPr id="9" name="Picture 7">
            <a:extLst>
              <a:ext uri="{FF2B5EF4-FFF2-40B4-BE49-F238E27FC236}">
                <a16:creationId xmlns:a16="http://schemas.microsoft.com/office/drawing/2014/main" id="{85618D4D-894D-C3BF-33BA-68F2BDC90388}"/>
              </a:ext>
            </a:extLst>
          </p:cNvPr>
          <p:cNvPicPr>
            <a:picLocks noChangeAspect="1"/>
          </p:cNvPicPr>
          <p:nvPr/>
        </p:nvPicPr>
        <p:blipFill>
          <a:blip r:embed="rId18"/>
          <a:srcRect/>
          <a:stretch>
            <a:fillRect/>
          </a:stretch>
        </p:blipFill>
        <p:spPr>
          <a:xfrm>
            <a:off x="6185646" y="3764297"/>
            <a:ext cx="1455280" cy="525385"/>
          </a:xfrm>
          <a:prstGeom prst="rect">
            <a:avLst/>
          </a:prstGeom>
        </p:spPr>
      </p:pic>
      <p:pic>
        <p:nvPicPr>
          <p:cNvPr id="10" name="Picture 8">
            <a:extLst>
              <a:ext uri="{FF2B5EF4-FFF2-40B4-BE49-F238E27FC236}">
                <a16:creationId xmlns:a16="http://schemas.microsoft.com/office/drawing/2014/main" id="{13F7CFF9-4409-E382-7754-11B35E57B47E}"/>
              </a:ext>
            </a:extLst>
          </p:cNvPr>
          <p:cNvPicPr>
            <a:picLocks noChangeAspect="1"/>
          </p:cNvPicPr>
          <p:nvPr/>
        </p:nvPicPr>
        <p:blipFill>
          <a:blip r:embed="rId19"/>
          <a:srcRect/>
          <a:stretch>
            <a:fillRect/>
          </a:stretch>
        </p:blipFill>
        <p:spPr>
          <a:xfrm>
            <a:off x="11300478" y="3542013"/>
            <a:ext cx="683149" cy="629253"/>
          </a:xfrm>
          <a:prstGeom prst="rect">
            <a:avLst/>
          </a:prstGeom>
        </p:spPr>
      </p:pic>
      <p:pic>
        <p:nvPicPr>
          <p:cNvPr id="11" name="Picture 9">
            <a:extLst>
              <a:ext uri="{FF2B5EF4-FFF2-40B4-BE49-F238E27FC236}">
                <a16:creationId xmlns:a16="http://schemas.microsoft.com/office/drawing/2014/main" id="{222B985D-387C-F50E-2941-F82446BD0DE9}"/>
              </a:ext>
            </a:extLst>
          </p:cNvPr>
          <p:cNvPicPr>
            <a:picLocks noChangeAspect="1"/>
          </p:cNvPicPr>
          <p:nvPr/>
        </p:nvPicPr>
        <p:blipFill>
          <a:blip r:embed="rId20"/>
          <a:srcRect/>
          <a:stretch>
            <a:fillRect/>
          </a:stretch>
        </p:blipFill>
        <p:spPr>
          <a:xfrm>
            <a:off x="7984941" y="3715803"/>
            <a:ext cx="623032" cy="573879"/>
          </a:xfrm>
          <a:prstGeom prst="rect">
            <a:avLst/>
          </a:prstGeom>
        </p:spPr>
      </p:pic>
      <p:pic>
        <p:nvPicPr>
          <p:cNvPr id="12" name="Picture 10">
            <a:extLst>
              <a:ext uri="{FF2B5EF4-FFF2-40B4-BE49-F238E27FC236}">
                <a16:creationId xmlns:a16="http://schemas.microsoft.com/office/drawing/2014/main" id="{2540B75A-175A-9B93-52E3-5A159E15858B}"/>
              </a:ext>
            </a:extLst>
          </p:cNvPr>
          <p:cNvPicPr>
            <a:picLocks noChangeAspect="1"/>
          </p:cNvPicPr>
          <p:nvPr/>
        </p:nvPicPr>
        <p:blipFill>
          <a:blip r:embed="rId21"/>
          <a:srcRect/>
          <a:stretch>
            <a:fillRect/>
          </a:stretch>
        </p:blipFill>
        <p:spPr>
          <a:xfrm>
            <a:off x="9347250" y="2585534"/>
            <a:ext cx="2508413" cy="582483"/>
          </a:xfrm>
          <a:prstGeom prst="rect">
            <a:avLst/>
          </a:prstGeom>
        </p:spPr>
      </p:pic>
    </p:spTree>
    <p:extLst>
      <p:ext uri="{BB962C8B-B14F-4D97-AF65-F5344CB8AC3E}">
        <p14:creationId xmlns:p14="http://schemas.microsoft.com/office/powerpoint/2010/main" val="841090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79541A7-682F-AA51-58EC-E1003DA3A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grpSp>
        <p:nvGrpSpPr>
          <p:cNvPr id="38" name="Group 37">
            <a:extLst>
              <a:ext uri="{FF2B5EF4-FFF2-40B4-BE49-F238E27FC236}">
                <a16:creationId xmlns:a16="http://schemas.microsoft.com/office/drawing/2014/main" id="{9EEA8933-260B-B3EA-8319-DF5CD02A5FBD}"/>
              </a:ext>
            </a:extLst>
          </p:cNvPr>
          <p:cNvGrpSpPr/>
          <p:nvPr/>
        </p:nvGrpSpPr>
        <p:grpSpPr>
          <a:xfrm>
            <a:off x="1239851" y="2078037"/>
            <a:ext cx="10363461" cy="4087741"/>
            <a:chOff x="-277936" y="2455333"/>
            <a:chExt cx="9129730" cy="3601111"/>
          </a:xfrm>
        </p:grpSpPr>
        <p:pic>
          <p:nvPicPr>
            <p:cNvPr id="6" name="object 5">
              <a:extLst>
                <a:ext uri="{FF2B5EF4-FFF2-40B4-BE49-F238E27FC236}">
                  <a16:creationId xmlns:a16="http://schemas.microsoft.com/office/drawing/2014/main" id="{B293220F-E765-E986-9A99-67579C711F09}"/>
                </a:ext>
              </a:extLst>
            </p:cNvPr>
            <p:cNvPicPr/>
            <p:nvPr/>
          </p:nvPicPr>
          <p:blipFill>
            <a:blip r:embed="rId3" cstate="print"/>
            <a:stretch>
              <a:fillRect/>
            </a:stretch>
          </p:blipFill>
          <p:spPr>
            <a:xfrm>
              <a:off x="3842146" y="4896718"/>
              <a:ext cx="714000" cy="524145"/>
            </a:xfrm>
            <a:prstGeom prst="rect">
              <a:avLst/>
            </a:prstGeom>
          </p:spPr>
        </p:pic>
        <p:pic>
          <p:nvPicPr>
            <p:cNvPr id="7" name="object 6">
              <a:extLst>
                <a:ext uri="{FF2B5EF4-FFF2-40B4-BE49-F238E27FC236}">
                  <a16:creationId xmlns:a16="http://schemas.microsoft.com/office/drawing/2014/main" id="{B2AE4099-0A69-BCC6-AF0C-F002FB41C8CC}"/>
                </a:ext>
              </a:extLst>
            </p:cNvPr>
            <p:cNvPicPr/>
            <p:nvPr/>
          </p:nvPicPr>
          <p:blipFill>
            <a:blip r:embed="rId4" cstate="print"/>
            <a:stretch>
              <a:fillRect/>
            </a:stretch>
          </p:blipFill>
          <p:spPr>
            <a:xfrm>
              <a:off x="2504297" y="3305593"/>
              <a:ext cx="770249" cy="551073"/>
            </a:xfrm>
            <a:prstGeom prst="rect">
              <a:avLst/>
            </a:prstGeom>
          </p:spPr>
        </p:pic>
        <p:pic>
          <p:nvPicPr>
            <p:cNvPr id="9" name="object 8">
              <a:extLst>
                <a:ext uri="{FF2B5EF4-FFF2-40B4-BE49-F238E27FC236}">
                  <a16:creationId xmlns:a16="http://schemas.microsoft.com/office/drawing/2014/main" id="{DD5C2D49-EE06-735B-875F-6E899B8C30D2}"/>
                </a:ext>
              </a:extLst>
            </p:cNvPr>
            <p:cNvPicPr/>
            <p:nvPr/>
          </p:nvPicPr>
          <p:blipFill>
            <a:blip r:embed="rId5" cstate="print"/>
            <a:stretch>
              <a:fillRect/>
            </a:stretch>
          </p:blipFill>
          <p:spPr>
            <a:xfrm>
              <a:off x="2617495" y="5529197"/>
              <a:ext cx="1402732" cy="526024"/>
            </a:xfrm>
            <a:prstGeom prst="rect">
              <a:avLst/>
            </a:prstGeom>
          </p:spPr>
        </p:pic>
        <p:pic>
          <p:nvPicPr>
            <p:cNvPr id="11" name="object 10">
              <a:extLst>
                <a:ext uri="{FF2B5EF4-FFF2-40B4-BE49-F238E27FC236}">
                  <a16:creationId xmlns:a16="http://schemas.microsoft.com/office/drawing/2014/main" id="{6206A887-79B4-3F7E-2D09-953FC6E551AF}"/>
                </a:ext>
              </a:extLst>
            </p:cNvPr>
            <p:cNvPicPr/>
            <p:nvPr/>
          </p:nvPicPr>
          <p:blipFill>
            <a:blip r:embed="rId6" cstate="print"/>
            <a:stretch>
              <a:fillRect/>
            </a:stretch>
          </p:blipFill>
          <p:spPr>
            <a:xfrm>
              <a:off x="1461950" y="5062409"/>
              <a:ext cx="1393762" cy="171036"/>
            </a:xfrm>
            <a:prstGeom prst="rect">
              <a:avLst/>
            </a:prstGeom>
          </p:spPr>
        </p:pic>
        <p:pic>
          <p:nvPicPr>
            <p:cNvPr id="12" name="object 11">
              <a:extLst>
                <a:ext uri="{FF2B5EF4-FFF2-40B4-BE49-F238E27FC236}">
                  <a16:creationId xmlns:a16="http://schemas.microsoft.com/office/drawing/2014/main" id="{440DA1E1-E451-98E0-00F4-8CF4567BBA83}"/>
                </a:ext>
              </a:extLst>
            </p:cNvPr>
            <p:cNvPicPr/>
            <p:nvPr/>
          </p:nvPicPr>
          <p:blipFill>
            <a:blip r:embed="rId7" cstate="print"/>
            <a:stretch>
              <a:fillRect/>
            </a:stretch>
          </p:blipFill>
          <p:spPr>
            <a:xfrm>
              <a:off x="4722329" y="4721732"/>
              <a:ext cx="732676" cy="663793"/>
            </a:xfrm>
            <a:prstGeom prst="rect">
              <a:avLst/>
            </a:prstGeom>
          </p:spPr>
        </p:pic>
        <p:pic>
          <p:nvPicPr>
            <p:cNvPr id="13" name="object 12">
              <a:extLst>
                <a:ext uri="{FF2B5EF4-FFF2-40B4-BE49-F238E27FC236}">
                  <a16:creationId xmlns:a16="http://schemas.microsoft.com/office/drawing/2014/main" id="{928FFFFC-6967-51E4-6DAC-CE171A8DEF2B}"/>
                </a:ext>
              </a:extLst>
            </p:cNvPr>
            <p:cNvPicPr/>
            <p:nvPr/>
          </p:nvPicPr>
          <p:blipFill>
            <a:blip r:embed="rId8" cstate="print"/>
            <a:stretch>
              <a:fillRect/>
            </a:stretch>
          </p:blipFill>
          <p:spPr>
            <a:xfrm>
              <a:off x="6443676" y="4334970"/>
              <a:ext cx="1960067" cy="682579"/>
            </a:xfrm>
            <a:prstGeom prst="rect">
              <a:avLst/>
            </a:prstGeom>
          </p:spPr>
        </p:pic>
        <p:pic>
          <p:nvPicPr>
            <p:cNvPr id="14" name="object 13">
              <a:extLst>
                <a:ext uri="{FF2B5EF4-FFF2-40B4-BE49-F238E27FC236}">
                  <a16:creationId xmlns:a16="http://schemas.microsoft.com/office/drawing/2014/main" id="{F1FF2F2F-B1A0-47C1-19D9-B24A1353C31B}"/>
                </a:ext>
              </a:extLst>
            </p:cNvPr>
            <p:cNvPicPr/>
            <p:nvPr/>
          </p:nvPicPr>
          <p:blipFill>
            <a:blip r:embed="rId9" cstate="print"/>
            <a:stretch>
              <a:fillRect/>
            </a:stretch>
          </p:blipFill>
          <p:spPr>
            <a:xfrm>
              <a:off x="-277936" y="2481727"/>
              <a:ext cx="920542" cy="1235014"/>
            </a:xfrm>
            <a:prstGeom prst="rect">
              <a:avLst/>
            </a:prstGeom>
          </p:spPr>
        </p:pic>
        <p:pic>
          <p:nvPicPr>
            <p:cNvPr id="15" name="object 14">
              <a:extLst>
                <a:ext uri="{FF2B5EF4-FFF2-40B4-BE49-F238E27FC236}">
                  <a16:creationId xmlns:a16="http://schemas.microsoft.com/office/drawing/2014/main" id="{3DB18DE9-E4AD-5B6C-5402-EB85AECCC71F}"/>
                </a:ext>
              </a:extLst>
            </p:cNvPr>
            <p:cNvPicPr/>
            <p:nvPr/>
          </p:nvPicPr>
          <p:blipFill>
            <a:blip r:embed="rId10" cstate="print"/>
            <a:stretch>
              <a:fillRect/>
            </a:stretch>
          </p:blipFill>
          <p:spPr>
            <a:xfrm>
              <a:off x="5950918" y="5130973"/>
              <a:ext cx="2900876" cy="615222"/>
            </a:xfrm>
            <a:prstGeom prst="rect">
              <a:avLst/>
            </a:prstGeom>
          </p:spPr>
        </p:pic>
        <p:pic>
          <p:nvPicPr>
            <p:cNvPr id="16" name="object 15">
              <a:extLst>
                <a:ext uri="{FF2B5EF4-FFF2-40B4-BE49-F238E27FC236}">
                  <a16:creationId xmlns:a16="http://schemas.microsoft.com/office/drawing/2014/main" id="{D6DEE2DC-A5C4-E19E-DFF0-8C958A40091E}"/>
                </a:ext>
              </a:extLst>
            </p:cNvPr>
            <p:cNvPicPr/>
            <p:nvPr/>
          </p:nvPicPr>
          <p:blipFill>
            <a:blip r:embed="rId11" cstate="print"/>
            <a:stretch>
              <a:fillRect/>
            </a:stretch>
          </p:blipFill>
          <p:spPr>
            <a:xfrm>
              <a:off x="-277936" y="4949988"/>
              <a:ext cx="977193" cy="977190"/>
            </a:xfrm>
            <a:prstGeom prst="rect">
              <a:avLst/>
            </a:prstGeom>
          </p:spPr>
        </p:pic>
        <p:pic>
          <p:nvPicPr>
            <p:cNvPr id="19" name="object 18">
              <a:extLst>
                <a:ext uri="{FF2B5EF4-FFF2-40B4-BE49-F238E27FC236}">
                  <a16:creationId xmlns:a16="http://schemas.microsoft.com/office/drawing/2014/main" id="{86DDC26D-2AA2-06BC-7ABC-7EF7625F83BC}"/>
                </a:ext>
              </a:extLst>
            </p:cNvPr>
            <p:cNvPicPr/>
            <p:nvPr/>
          </p:nvPicPr>
          <p:blipFill>
            <a:blip r:embed="rId12" cstate="print"/>
            <a:stretch>
              <a:fillRect/>
            </a:stretch>
          </p:blipFill>
          <p:spPr>
            <a:xfrm>
              <a:off x="4436850" y="5461536"/>
              <a:ext cx="601170" cy="594908"/>
            </a:xfrm>
            <a:prstGeom prst="rect">
              <a:avLst/>
            </a:prstGeom>
          </p:spPr>
        </p:pic>
        <p:pic>
          <p:nvPicPr>
            <p:cNvPr id="20" name="object 19">
              <a:extLst>
                <a:ext uri="{FF2B5EF4-FFF2-40B4-BE49-F238E27FC236}">
                  <a16:creationId xmlns:a16="http://schemas.microsoft.com/office/drawing/2014/main" id="{630331A8-6996-DE27-0F8A-B3243A520E84}"/>
                </a:ext>
              </a:extLst>
            </p:cNvPr>
            <p:cNvPicPr/>
            <p:nvPr/>
          </p:nvPicPr>
          <p:blipFill>
            <a:blip r:embed="rId13" cstate="print"/>
            <a:stretch>
              <a:fillRect/>
            </a:stretch>
          </p:blipFill>
          <p:spPr>
            <a:xfrm>
              <a:off x="4722329" y="4129549"/>
              <a:ext cx="551073" cy="544811"/>
            </a:xfrm>
            <a:prstGeom prst="rect">
              <a:avLst/>
            </a:prstGeom>
          </p:spPr>
        </p:pic>
        <p:pic>
          <p:nvPicPr>
            <p:cNvPr id="21" name="object 20">
              <a:extLst>
                <a:ext uri="{FF2B5EF4-FFF2-40B4-BE49-F238E27FC236}">
                  <a16:creationId xmlns:a16="http://schemas.microsoft.com/office/drawing/2014/main" id="{B9075654-FB3A-1B3E-629B-68D2A1AA263C}"/>
                </a:ext>
              </a:extLst>
            </p:cNvPr>
            <p:cNvPicPr/>
            <p:nvPr/>
          </p:nvPicPr>
          <p:blipFill>
            <a:blip r:embed="rId14" cstate="print"/>
            <a:stretch>
              <a:fillRect/>
            </a:stretch>
          </p:blipFill>
          <p:spPr>
            <a:xfrm>
              <a:off x="6529524" y="2672297"/>
              <a:ext cx="1790988" cy="645006"/>
            </a:xfrm>
            <a:prstGeom prst="rect">
              <a:avLst/>
            </a:prstGeom>
          </p:spPr>
        </p:pic>
        <p:pic>
          <p:nvPicPr>
            <p:cNvPr id="22" name="object 21">
              <a:extLst>
                <a:ext uri="{FF2B5EF4-FFF2-40B4-BE49-F238E27FC236}">
                  <a16:creationId xmlns:a16="http://schemas.microsoft.com/office/drawing/2014/main" id="{36DF3D62-C495-B87B-6819-BC4201F212CE}"/>
                </a:ext>
              </a:extLst>
            </p:cNvPr>
            <p:cNvPicPr/>
            <p:nvPr/>
          </p:nvPicPr>
          <p:blipFill>
            <a:blip r:embed="rId15" cstate="print"/>
            <a:stretch>
              <a:fillRect/>
            </a:stretch>
          </p:blipFill>
          <p:spPr>
            <a:xfrm>
              <a:off x="1520224" y="4203617"/>
              <a:ext cx="1609384" cy="444615"/>
            </a:xfrm>
            <a:prstGeom prst="rect">
              <a:avLst/>
            </a:prstGeom>
          </p:spPr>
        </p:pic>
        <p:pic>
          <p:nvPicPr>
            <p:cNvPr id="23" name="object 22">
              <a:extLst>
                <a:ext uri="{FF2B5EF4-FFF2-40B4-BE49-F238E27FC236}">
                  <a16:creationId xmlns:a16="http://schemas.microsoft.com/office/drawing/2014/main" id="{BAC93F73-67B6-86BF-BF1A-E2F44E409E9E}"/>
                </a:ext>
              </a:extLst>
            </p:cNvPr>
            <p:cNvPicPr/>
            <p:nvPr/>
          </p:nvPicPr>
          <p:blipFill>
            <a:blip r:embed="rId16" cstate="print"/>
            <a:stretch>
              <a:fillRect/>
            </a:stretch>
          </p:blipFill>
          <p:spPr>
            <a:xfrm>
              <a:off x="3486958" y="4203617"/>
              <a:ext cx="970640" cy="413304"/>
            </a:xfrm>
            <a:prstGeom prst="rect">
              <a:avLst/>
            </a:prstGeom>
          </p:spPr>
        </p:pic>
        <p:pic>
          <p:nvPicPr>
            <p:cNvPr id="24" name="object 23">
              <a:extLst>
                <a:ext uri="{FF2B5EF4-FFF2-40B4-BE49-F238E27FC236}">
                  <a16:creationId xmlns:a16="http://schemas.microsoft.com/office/drawing/2014/main" id="{FFA4D36D-47AC-7520-E2E4-B516F827EFDA}"/>
                </a:ext>
              </a:extLst>
            </p:cNvPr>
            <p:cNvPicPr/>
            <p:nvPr/>
          </p:nvPicPr>
          <p:blipFill>
            <a:blip r:embed="rId17" cstate="print"/>
            <a:stretch>
              <a:fillRect/>
            </a:stretch>
          </p:blipFill>
          <p:spPr>
            <a:xfrm>
              <a:off x="1469630" y="2467939"/>
              <a:ext cx="920542" cy="513500"/>
            </a:xfrm>
            <a:prstGeom prst="rect">
              <a:avLst/>
            </a:prstGeom>
          </p:spPr>
        </p:pic>
        <p:pic>
          <p:nvPicPr>
            <p:cNvPr id="25" name="object 24">
              <a:extLst>
                <a:ext uri="{FF2B5EF4-FFF2-40B4-BE49-F238E27FC236}">
                  <a16:creationId xmlns:a16="http://schemas.microsoft.com/office/drawing/2014/main" id="{27CDA910-6B8F-E7E4-9CA3-0493068C6BF3}"/>
                </a:ext>
              </a:extLst>
            </p:cNvPr>
            <p:cNvPicPr/>
            <p:nvPr/>
          </p:nvPicPr>
          <p:blipFill>
            <a:blip r:embed="rId18" cstate="print"/>
            <a:stretch>
              <a:fillRect/>
            </a:stretch>
          </p:blipFill>
          <p:spPr>
            <a:xfrm>
              <a:off x="2537388" y="2537062"/>
              <a:ext cx="1615646" cy="538548"/>
            </a:xfrm>
            <a:prstGeom prst="rect">
              <a:avLst/>
            </a:prstGeom>
          </p:spPr>
        </p:pic>
        <p:pic>
          <p:nvPicPr>
            <p:cNvPr id="26" name="object 25">
              <a:extLst>
                <a:ext uri="{FF2B5EF4-FFF2-40B4-BE49-F238E27FC236}">
                  <a16:creationId xmlns:a16="http://schemas.microsoft.com/office/drawing/2014/main" id="{8A76860D-1C7F-D8DC-A0E1-3D2E09A18A9A}"/>
                </a:ext>
              </a:extLst>
            </p:cNvPr>
            <p:cNvPicPr/>
            <p:nvPr/>
          </p:nvPicPr>
          <p:blipFill>
            <a:blip r:embed="rId19" cstate="print"/>
            <a:stretch>
              <a:fillRect/>
            </a:stretch>
          </p:blipFill>
          <p:spPr>
            <a:xfrm>
              <a:off x="6405653" y="3491337"/>
              <a:ext cx="2035214" cy="638744"/>
            </a:xfrm>
            <a:prstGeom prst="rect">
              <a:avLst/>
            </a:prstGeom>
          </p:spPr>
        </p:pic>
        <p:pic>
          <p:nvPicPr>
            <p:cNvPr id="27" name="object 26">
              <a:extLst>
                <a:ext uri="{FF2B5EF4-FFF2-40B4-BE49-F238E27FC236}">
                  <a16:creationId xmlns:a16="http://schemas.microsoft.com/office/drawing/2014/main" id="{46B1FF69-0A46-965D-453E-269D2C2039D5}"/>
                </a:ext>
              </a:extLst>
            </p:cNvPr>
            <p:cNvPicPr/>
            <p:nvPr/>
          </p:nvPicPr>
          <p:blipFill>
            <a:blip r:embed="rId20" cstate="print"/>
            <a:stretch>
              <a:fillRect/>
            </a:stretch>
          </p:blipFill>
          <p:spPr>
            <a:xfrm>
              <a:off x="1487546" y="3163186"/>
              <a:ext cx="691084" cy="891980"/>
            </a:xfrm>
            <a:prstGeom prst="rect">
              <a:avLst/>
            </a:prstGeom>
          </p:spPr>
        </p:pic>
        <p:pic>
          <p:nvPicPr>
            <p:cNvPr id="28" name="object 27">
              <a:extLst>
                <a:ext uri="{FF2B5EF4-FFF2-40B4-BE49-F238E27FC236}">
                  <a16:creationId xmlns:a16="http://schemas.microsoft.com/office/drawing/2014/main" id="{1DC096C8-5B76-AEF2-4F97-8EDBFF5B94FC}"/>
                </a:ext>
              </a:extLst>
            </p:cNvPr>
            <p:cNvPicPr/>
            <p:nvPr/>
          </p:nvPicPr>
          <p:blipFill>
            <a:blip r:embed="rId21" cstate="print"/>
            <a:stretch>
              <a:fillRect/>
            </a:stretch>
          </p:blipFill>
          <p:spPr>
            <a:xfrm>
              <a:off x="4346905" y="2455333"/>
              <a:ext cx="1152244" cy="716149"/>
            </a:xfrm>
            <a:prstGeom prst="rect">
              <a:avLst/>
            </a:prstGeom>
          </p:spPr>
        </p:pic>
        <p:pic>
          <p:nvPicPr>
            <p:cNvPr id="29" name="object 28">
              <a:extLst>
                <a:ext uri="{FF2B5EF4-FFF2-40B4-BE49-F238E27FC236}">
                  <a16:creationId xmlns:a16="http://schemas.microsoft.com/office/drawing/2014/main" id="{63AA691A-9D1D-27F4-8D4C-3FBBC9DD69EF}"/>
                </a:ext>
              </a:extLst>
            </p:cNvPr>
            <p:cNvPicPr/>
            <p:nvPr/>
          </p:nvPicPr>
          <p:blipFill>
            <a:blip r:embed="rId22" cstate="print"/>
            <a:stretch>
              <a:fillRect/>
            </a:stretch>
          </p:blipFill>
          <p:spPr>
            <a:xfrm>
              <a:off x="3486958" y="3305593"/>
              <a:ext cx="1722104" cy="494713"/>
            </a:xfrm>
            <a:prstGeom prst="rect">
              <a:avLst/>
            </a:prstGeom>
          </p:spPr>
        </p:pic>
      </p:grpSp>
      <p:sp>
        <p:nvSpPr>
          <p:cNvPr id="39" name="object 3">
            <a:extLst>
              <a:ext uri="{FF2B5EF4-FFF2-40B4-BE49-F238E27FC236}">
                <a16:creationId xmlns:a16="http://schemas.microsoft.com/office/drawing/2014/main" id="{41C7690B-B686-5DAA-5970-2168249C88BB}"/>
              </a:ext>
            </a:extLst>
          </p:cNvPr>
          <p:cNvSpPr txBox="1">
            <a:spLocks/>
          </p:cNvSpPr>
          <p:nvPr/>
        </p:nvSpPr>
        <p:spPr>
          <a:xfrm>
            <a:off x="3231145" y="711598"/>
            <a:ext cx="5349657" cy="382156"/>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930">
              <a:lnSpc>
                <a:spcPct val="100000"/>
              </a:lnSpc>
              <a:spcBef>
                <a:spcPts val="100"/>
              </a:spcBef>
            </a:pPr>
            <a:r>
              <a:rPr lang="en-US" sz="2400" b="1" spc="-10" dirty="0">
                <a:solidFill>
                  <a:srgbClr val="B51D39"/>
                </a:solidFill>
                <a:latin typeface="Helvetica" pitchFamily="2" charset="0"/>
              </a:rPr>
              <a:t>Supporter &amp; Partners</a:t>
            </a:r>
            <a:endParaRPr lang="en-US" sz="2400" b="1" dirty="0">
              <a:solidFill>
                <a:srgbClr val="B51D39"/>
              </a:solidFill>
              <a:latin typeface="Helvetica" pitchFamily="2" charset="0"/>
            </a:endParaRPr>
          </a:p>
        </p:txBody>
      </p:sp>
      <p:sp>
        <p:nvSpPr>
          <p:cNvPr id="3" name="TextBox 2">
            <a:extLst>
              <a:ext uri="{FF2B5EF4-FFF2-40B4-BE49-F238E27FC236}">
                <a16:creationId xmlns:a16="http://schemas.microsoft.com/office/drawing/2014/main" id="{2E0C5A9C-3D34-91D6-B1C5-F3F51B645B4D}"/>
              </a:ext>
            </a:extLst>
          </p:cNvPr>
          <p:cNvSpPr txBox="1"/>
          <p:nvPr/>
        </p:nvSpPr>
        <p:spPr>
          <a:xfrm>
            <a:off x="7625395" y="489809"/>
            <a:ext cx="4255887" cy="307777"/>
          </a:xfrm>
          <a:prstGeom prst="rect">
            <a:avLst/>
          </a:prstGeom>
          <a:noFill/>
        </p:spPr>
        <p:txBody>
          <a:bodyPr wrap="square" rtlCol="0">
            <a:spAutoFit/>
          </a:bodyPr>
          <a:lstStyle/>
          <a:p>
            <a:pPr algn="r"/>
            <a:r>
              <a:rPr lang="en-US" sz="1400" b="1" dirty="0">
                <a:solidFill>
                  <a:srgbClr val="C00000"/>
                </a:solidFill>
                <a:latin typeface="Helvetica" pitchFamily="2" charset="0"/>
              </a:rPr>
              <a:t>Digital Tech Talent Building Project</a:t>
            </a:r>
            <a:endParaRPr lang="en-US" sz="1400" dirty="0">
              <a:solidFill>
                <a:srgbClr val="C00000"/>
              </a:solidFill>
              <a:latin typeface="Helvetica" pitchFamily="2" charset="0"/>
            </a:endParaRPr>
          </a:p>
        </p:txBody>
      </p:sp>
      <p:pic>
        <p:nvPicPr>
          <p:cNvPr id="5" name="Graphic 4">
            <a:extLst>
              <a:ext uri="{FF2B5EF4-FFF2-40B4-BE49-F238E27FC236}">
                <a16:creationId xmlns:a16="http://schemas.microsoft.com/office/drawing/2014/main" id="{99D9DDA7-E497-517C-33FB-461BD113151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0718" y="412866"/>
            <a:ext cx="1553603" cy="461665"/>
          </a:xfrm>
          <a:prstGeom prst="rect">
            <a:avLst/>
          </a:prstGeom>
        </p:spPr>
      </p:pic>
      <p:sp>
        <p:nvSpPr>
          <p:cNvPr id="2" name="Slide Number Placeholder 1">
            <a:extLst>
              <a:ext uri="{FF2B5EF4-FFF2-40B4-BE49-F238E27FC236}">
                <a16:creationId xmlns:a16="http://schemas.microsoft.com/office/drawing/2014/main" id="{933EDCC2-B473-6E6B-B9E9-799353616770}"/>
              </a:ext>
            </a:extLst>
          </p:cNvPr>
          <p:cNvSpPr>
            <a:spLocks noGrp="1"/>
          </p:cNvSpPr>
          <p:nvPr>
            <p:ph type="sldNum" sz="quarter" idx="12"/>
          </p:nvPr>
        </p:nvSpPr>
        <p:spPr/>
        <p:txBody>
          <a:bodyPr/>
          <a:lstStyle/>
          <a:p>
            <a:fld id="{35EF7F18-B994-435A-B6D7-872B7C9F0C38}" type="slidenum">
              <a:rPr lang="en-US" smtClean="0"/>
              <a:t>12</a:t>
            </a:fld>
            <a:endParaRPr lang="en-US"/>
          </a:p>
        </p:txBody>
      </p:sp>
      <p:pic>
        <p:nvPicPr>
          <p:cNvPr id="1026" name="Picture 2" descr="Brief About MPTC – Ministry of Post and Telecommunications">
            <a:extLst>
              <a:ext uri="{FF2B5EF4-FFF2-40B4-BE49-F238E27FC236}">
                <a16:creationId xmlns:a16="http://schemas.microsoft.com/office/drawing/2014/main" id="{4B4BED72-5C4A-0A90-54DC-8FD9C50901B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72971" y="3616570"/>
            <a:ext cx="1144074" cy="114407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3">
            <a:extLst>
              <a:ext uri="{FF2B5EF4-FFF2-40B4-BE49-F238E27FC236}">
                <a16:creationId xmlns:a16="http://schemas.microsoft.com/office/drawing/2014/main" id="{DD810427-9297-7036-A49D-A263F4A59D39}"/>
              </a:ext>
            </a:extLst>
          </p:cNvPr>
          <p:cNvSpPr txBox="1">
            <a:spLocks/>
          </p:cNvSpPr>
          <p:nvPr/>
        </p:nvSpPr>
        <p:spPr>
          <a:xfrm>
            <a:off x="460493" y="1598684"/>
            <a:ext cx="2569029" cy="28982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930">
              <a:lnSpc>
                <a:spcPct val="100000"/>
              </a:lnSpc>
              <a:spcBef>
                <a:spcPts val="100"/>
              </a:spcBef>
            </a:pPr>
            <a:r>
              <a:rPr lang="en-US" sz="1800" b="1" spc="-10" dirty="0">
                <a:latin typeface="Helvetica" pitchFamily="2" charset="0"/>
              </a:rPr>
              <a:t>Governments</a:t>
            </a:r>
            <a:endParaRPr lang="en-US" sz="1800" b="1" dirty="0">
              <a:latin typeface="Helvetica" pitchFamily="2" charset="0"/>
            </a:endParaRPr>
          </a:p>
        </p:txBody>
      </p:sp>
      <p:sp>
        <p:nvSpPr>
          <p:cNvPr id="10" name="object 3">
            <a:extLst>
              <a:ext uri="{FF2B5EF4-FFF2-40B4-BE49-F238E27FC236}">
                <a16:creationId xmlns:a16="http://schemas.microsoft.com/office/drawing/2014/main" id="{48BAA24D-2E27-3DE7-15DD-10E00E88A4A0}"/>
              </a:ext>
            </a:extLst>
          </p:cNvPr>
          <p:cNvSpPr txBox="1">
            <a:spLocks/>
          </p:cNvSpPr>
          <p:nvPr/>
        </p:nvSpPr>
        <p:spPr>
          <a:xfrm>
            <a:off x="4659560" y="1521068"/>
            <a:ext cx="2569029" cy="28982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930">
              <a:lnSpc>
                <a:spcPct val="100000"/>
              </a:lnSpc>
              <a:spcBef>
                <a:spcPts val="100"/>
              </a:spcBef>
            </a:pPr>
            <a:r>
              <a:rPr lang="en-US" sz="1800" b="1" spc="-10" dirty="0">
                <a:latin typeface="Helvetica" pitchFamily="2" charset="0"/>
              </a:rPr>
              <a:t>Corporates</a:t>
            </a:r>
            <a:endParaRPr lang="en-US" sz="1800" b="1" dirty="0">
              <a:latin typeface="Helvetica" pitchFamily="2" charset="0"/>
            </a:endParaRPr>
          </a:p>
        </p:txBody>
      </p:sp>
    </p:spTree>
    <p:extLst>
      <p:ext uri="{BB962C8B-B14F-4D97-AF65-F5344CB8AC3E}">
        <p14:creationId xmlns:p14="http://schemas.microsoft.com/office/powerpoint/2010/main" val="167518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51D39"/>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4F8E67A-793F-AF8D-3A8D-3AC851A93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 y="19049"/>
            <a:ext cx="12191999" cy="6858000"/>
          </a:xfrm>
          <a:prstGeom prst="rect">
            <a:avLst/>
          </a:prstGeom>
        </p:spPr>
      </p:pic>
      <p:sp>
        <p:nvSpPr>
          <p:cNvPr id="2" name="Rectangle: Single Corner Snipped 1">
            <a:extLst>
              <a:ext uri="{FF2B5EF4-FFF2-40B4-BE49-F238E27FC236}">
                <a16:creationId xmlns:a16="http://schemas.microsoft.com/office/drawing/2014/main" id="{F75114FC-C259-8542-D4B1-E5F9F88D2EDB}"/>
              </a:ext>
            </a:extLst>
          </p:cNvPr>
          <p:cNvSpPr/>
          <p:nvPr/>
        </p:nvSpPr>
        <p:spPr>
          <a:xfrm flipH="1">
            <a:off x="5113867" y="0"/>
            <a:ext cx="7078134" cy="6858000"/>
          </a:xfrm>
          <a:prstGeom prst="snip1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HeliosExt" panose="04000500000000000000" pitchFamily="82" charset="0"/>
              </a:rPr>
              <a:t>(+855) 98 801 811/ 92 218 332</a:t>
            </a:r>
            <a:endParaRPr lang="en-US" sz="2400" b="1" dirty="0">
              <a:solidFill>
                <a:srgbClr val="B51D39"/>
              </a:solidFill>
              <a:latin typeface="HeliosExt" panose="04000500000000000000" pitchFamily="82" charset="0"/>
            </a:endParaRPr>
          </a:p>
        </p:txBody>
      </p:sp>
      <p:sp>
        <p:nvSpPr>
          <p:cNvPr id="3" name="TextBox 2">
            <a:extLst>
              <a:ext uri="{FF2B5EF4-FFF2-40B4-BE49-F238E27FC236}">
                <a16:creationId xmlns:a16="http://schemas.microsoft.com/office/drawing/2014/main" id="{8F27D381-ACE3-7F13-1F04-CA68EB414A62}"/>
              </a:ext>
            </a:extLst>
          </p:cNvPr>
          <p:cNvSpPr txBox="1"/>
          <p:nvPr/>
        </p:nvSpPr>
        <p:spPr>
          <a:xfrm>
            <a:off x="5304287" y="2015866"/>
            <a:ext cx="5952226" cy="461665"/>
          </a:xfrm>
          <a:prstGeom prst="rect">
            <a:avLst/>
          </a:prstGeom>
          <a:noFill/>
        </p:spPr>
        <p:txBody>
          <a:bodyPr wrap="square" rtlCol="0">
            <a:spAutoFit/>
          </a:bodyPr>
          <a:lstStyle/>
          <a:p>
            <a:r>
              <a:rPr lang="en-US" sz="2400" b="1" dirty="0">
                <a:solidFill>
                  <a:srgbClr val="B51D39"/>
                </a:solidFill>
                <a:latin typeface="Helvetica" pitchFamily="2" charset="0"/>
              </a:rPr>
              <a:t>Contact Us</a:t>
            </a:r>
          </a:p>
        </p:txBody>
      </p:sp>
      <p:sp>
        <p:nvSpPr>
          <p:cNvPr id="4" name="TextBox 3">
            <a:extLst>
              <a:ext uri="{FF2B5EF4-FFF2-40B4-BE49-F238E27FC236}">
                <a16:creationId xmlns:a16="http://schemas.microsoft.com/office/drawing/2014/main" id="{2CF50EE8-8051-74E5-AAF8-CB6F353E31E5}"/>
              </a:ext>
            </a:extLst>
          </p:cNvPr>
          <p:cNvSpPr txBox="1"/>
          <p:nvPr/>
        </p:nvSpPr>
        <p:spPr>
          <a:xfrm>
            <a:off x="5786887" y="4489831"/>
            <a:ext cx="4542446" cy="338554"/>
          </a:xfrm>
          <a:prstGeom prst="rect">
            <a:avLst/>
          </a:prstGeom>
          <a:noFill/>
        </p:spPr>
        <p:txBody>
          <a:bodyPr wrap="square" rtlCol="0">
            <a:spAutoFit/>
          </a:bodyPr>
          <a:lstStyle/>
          <a:p>
            <a:r>
              <a:rPr lang="en-US" sz="1600" dirty="0">
                <a:latin typeface="Helvetica" pitchFamily="2" charset="0"/>
              </a:rPr>
              <a:t>+855 10 879 955 (Telegram)</a:t>
            </a:r>
            <a:endParaRPr lang="en-US" sz="1600" b="1" dirty="0">
              <a:solidFill>
                <a:srgbClr val="B51D39"/>
              </a:solidFill>
              <a:latin typeface="Helvetica" pitchFamily="2" charset="0"/>
            </a:endParaRPr>
          </a:p>
        </p:txBody>
      </p:sp>
      <p:pic>
        <p:nvPicPr>
          <p:cNvPr id="10" name="Graphic 9" descr="Receiver">
            <a:extLst>
              <a:ext uri="{FF2B5EF4-FFF2-40B4-BE49-F238E27FC236}">
                <a16:creationId xmlns:a16="http://schemas.microsoft.com/office/drawing/2014/main" id="{6318CBFF-C754-DCEA-8196-06C21F2428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221" y="4436932"/>
            <a:ext cx="461666" cy="461666"/>
          </a:xfrm>
          <a:prstGeom prst="rect">
            <a:avLst/>
          </a:prstGeom>
        </p:spPr>
      </p:pic>
      <p:grpSp>
        <p:nvGrpSpPr>
          <p:cNvPr id="17" name="Group 16">
            <a:extLst>
              <a:ext uri="{FF2B5EF4-FFF2-40B4-BE49-F238E27FC236}">
                <a16:creationId xmlns:a16="http://schemas.microsoft.com/office/drawing/2014/main" id="{0A93FC77-3A91-B3DA-6C5F-0BBB9BA35D6A}"/>
              </a:ext>
            </a:extLst>
          </p:cNvPr>
          <p:cNvGrpSpPr/>
          <p:nvPr/>
        </p:nvGrpSpPr>
        <p:grpSpPr>
          <a:xfrm>
            <a:off x="5319567" y="2747832"/>
            <a:ext cx="5009766" cy="830997"/>
            <a:chOff x="5319567" y="1813173"/>
            <a:chExt cx="5009766" cy="830997"/>
          </a:xfrm>
        </p:grpSpPr>
        <p:pic>
          <p:nvPicPr>
            <p:cNvPr id="7" name="Graphic 6" descr="Marker">
              <a:extLst>
                <a:ext uri="{FF2B5EF4-FFF2-40B4-BE49-F238E27FC236}">
                  <a16:creationId xmlns:a16="http://schemas.microsoft.com/office/drawing/2014/main" id="{B1CBE3D6-9430-BBDB-E122-8056333BA2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9567" y="1883086"/>
              <a:ext cx="516468" cy="516468"/>
            </a:xfrm>
            <a:prstGeom prst="rect">
              <a:avLst/>
            </a:prstGeom>
          </p:spPr>
        </p:pic>
        <p:sp>
          <p:nvSpPr>
            <p:cNvPr id="15" name="TextBox 14">
              <a:extLst>
                <a:ext uri="{FF2B5EF4-FFF2-40B4-BE49-F238E27FC236}">
                  <a16:creationId xmlns:a16="http://schemas.microsoft.com/office/drawing/2014/main" id="{57DDC05D-6F3B-59E0-4620-31B225B09CE6}"/>
                </a:ext>
              </a:extLst>
            </p:cNvPr>
            <p:cNvSpPr txBox="1"/>
            <p:nvPr/>
          </p:nvSpPr>
          <p:spPr>
            <a:xfrm>
              <a:off x="5786887" y="1813173"/>
              <a:ext cx="4542446" cy="830997"/>
            </a:xfrm>
            <a:prstGeom prst="rect">
              <a:avLst/>
            </a:prstGeom>
            <a:noFill/>
          </p:spPr>
          <p:txBody>
            <a:bodyPr wrap="square" rtlCol="0">
              <a:spAutoFit/>
            </a:bodyPr>
            <a:lstStyle/>
            <a:p>
              <a:r>
                <a:rPr lang="en-US" sz="1600" dirty="0">
                  <a:latin typeface="Helvetica" pitchFamily="2" charset="0"/>
                </a:rPr>
                <a:t>#10, Street 3 via street 269, </a:t>
              </a:r>
              <a:r>
                <a:rPr lang="en-US" sz="1600" dirty="0" err="1">
                  <a:latin typeface="Helvetica" pitchFamily="2" charset="0"/>
                </a:rPr>
                <a:t>Borey</a:t>
              </a:r>
              <a:r>
                <a:rPr lang="en-US" sz="1600" dirty="0">
                  <a:latin typeface="Helvetica" pitchFamily="2" charset="0"/>
                </a:rPr>
                <a:t> </a:t>
              </a:r>
              <a:r>
                <a:rPr lang="en-US" sz="1600" dirty="0" err="1">
                  <a:latin typeface="Helvetica" pitchFamily="2" charset="0"/>
                </a:rPr>
                <a:t>Pipop</a:t>
              </a:r>
              <a:r>
                <a:rPr lang="en-US" sz="1600" dirty="0">
                  <a:latin typeface="Helvetica" pitchFamily="2" charset="0"/>
                </a:rPr>
                <a:t> </a:t>
              </a:r>
              <a:r>
                <a:rPr lang="en-US" sz="1600" dirty="0" err="1">
                  <a:latin typeface="Helvetica" pitchFamily="2" charset="0"/>
                </a:rPr>
                <a:t>Thmey</a:t>
              </a:r>
              <a:r>
                <a:rPr lang="en-US" sz="1600" dirty="0">
                  <a:latin typeface="Helvetica" pitchFamily="2" charset="0"/>
                </a:rPr>
                <a:t> Cambodian </a:t>
              </a:r>
              <a:r>
                <a:rPr lang="en-US" sz="1600" dirty="0" err="1">
                  <a:latin typeface="Helvetica" pitchFamily="2" charset="0"/>
                </a:rPr>
                <a:t>Redcross</a:t>
              </a:r>
              <a:r>
                <a:rPr lang="en-US" sz="1600" dirty="0">
                  <a:latin typeface="Helvetica" pitchFamily="2" charset="0"/>
                </a:rPr>
                <a:t> (</a:t>
              </a:r>
              <a:r>
                <a:rPr lang="en-US" sz="1600" dirty="0" err="1">
                  <a:latin typeface="Helvetica" pitchFamily="2" charset="0"/>
                </a:rPr>
                <a:t>st</a:t>
              </a:r>
              <a:r>
                <a:rPr lang="en-US" sz="1600" dirty="0">
                  <a:latin typeface="Helvetica" pitchFamily="2" charset="0"/>
                </a:rPr>
                <a:t> 271), Sangkat </a:t>
              </a:r>
              <a:r>
                <a:rPr lang="en-US" sz="1600" dirty="0" err="1">
                  <a:latin typeface="Helvetica" pitchFamily="2" charset="0"/>
                </a:rPr>
                <a:t>Teuk</a:t>
              </a:r>
              <a:r>
                <a:rPr lang="en-US" sz="1600" dirty="0">
                  <a:latin typeface="Helvetica" pitchFamily="2" charset="0"/>
                </a:rPr>
                <a:t> </a:t>
              </a:r>
              <a:r>
                <a:rPr lang="en-US" sz="1600" dirty="0" err="1">
                  <a:latin typeface="Helvetica" pitchFamily="2" charset="0"/>
                </a:rPr>
                <a:t>Laak</a:t>
              </a:r>
              <a:r>
                <a:rPr lang="en-US" sz="1600" dirty="0">
                  <a:latin typeface="Helvetica" pitchFamily="2" charset="0"/>
                </a:rPr>
                <a:t> III, Khan </a:t>
              </a:r>
              <a:r>
                <a:rPr lang="en-US" sz="1600" dirty="0" err="1">
                  <a:latin typeface="Helvetica" pitchFamily="2" charset="0"/>
                </a:rPr>
                <a:t>Toulkok</a:t>
              </a:r>
              <a:r>
                <a:rPr lang="en-US" sz="1600" dirty="0">
                  <a:latin typeface="Helvetica" pitchFamily="2" charset="0"/>
                </a:rPr>
                <a:t>, Phnom Penh, Cambodia</a:t>
              </a:r>
            </a:p>
          </p:txBody>
        </p:sp>
      </p:grpSp>
      <p:grpSp>
        <p:nvGrpSpPr>
          <p:cNvPr id="13" name="Group 12">
            <a:extLst>
              <a:ext uri="{FF2B5EF4-FFF2-40B4-BE49-F238E27FC236}">
                <a16:creationId xmlns:a16="http://schemas.microsoft.com/office/drawing/2014/main" id="{344838D9-F3BB-9E70-8072-71AF5DF116C2}"/>
              </a:ext>
            </a:extLst>
          </p:cNvPr>
          <p:cNvGrpSpPr/>
          <p:nvPr/>
        </p:nvGrpSpPr>
        <p:grpSpPr>
          <a:xfrm>
            <a:off x="5325221" y="3681189"/>
            <a:ext cx="5004112" cy="461666"/>
            <a:chOff x="5325221" y="2690335"/>
            <a:chExt cx="5004112" cy="461666"/>
          </a:xfrm>
        </p:grpSpPr>
        <p:sp>
          <p:nvSpPr>
            <p:cNvPr id="5" name="TextBox 4">
              <a:extLst>
                <a:ext uri="{FF2B5EF4-FFF2-40B4-BE49-F238E27FC236}">
                  <a16:creationId xmlns:a16="http://schemas.microsoft.com/office/drawing/2014/main" id="{BFEB73E9-D852-784D-0699-FA583A97F2C1}"/>
                </a:ext>
              </a:extLst>
            </p:cNvPr>
            <p:cNvSpPr txBox="1"/>
            <p:nvPr/>
          </p:nvSpPr>
          <p:spPr>
            <a:xfrm>
              <a:off x="5786887" y="2767280"/>
              <a:ext cx="4542446" cy="338554"/>
            </a:xfrm>
            <a:prstGeom prst="rect">
              <a:avLst/>
            </a:prstGeom>
            <a:noFill/>
          </p:spPr>
          <p:txBody>
            <a:bodyPr wrap="square" rtlCol="0">
              <a:spAutoFit/>
            </a:bodyPr>
            <a:lstStyle/>
            <a:p>
              <a:r>
                <a:rPr lang="en-US" sz="1600" dirty="0">
                  <a:latin typeface="Helvetica" pitchFamily="2" charset="0"/>
                </a:rPr>
                <a:t>academy@aditi.com.kh</a:t>
              </a:r>
              <a:endParaRPr lang="en-US" sz="1600" b="1" dirty="0">
                <a:latin typeface="Helvetica" pitchFamily="2" charset="0"/>
              </a:endParaRPr>
            </a:p>
          </p:txBody>
        </p:sp>
        <p:pic>
          <p:nvPicPr>
            <p:cNvPr id="12" name="Graphic 11" descr="Envelope">
              <a:extLst>
                <a:ext uri="{FF2B5EF4-FFF2-40B4-BE49-F238E27FC236}">
                  <a16:creationId xmlns:a16="http://schemas.microsoft.com/office/drawing/2014/main" id="{84104C06-3B2A-972F-9A5F-C8FB4EC00E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25221" y="2690335"/>
              <a:ext cx="461666" cy="461666"/>
            </a:xfrm>
            <a:prstGeom prst="rect">
              <a:avLst/>
            </a:prstGeom>
          </p:spPr>
        </p:pic>
      </p:grpSp>
      <p:sp>
        <p:nvSpPr>
          <p:cNvPr id="6" name="Slide Number Placeholder 5">
            <a:extLst>
              <a:ext uri="{FF2B5EF4-FFF2-40B4-BE49-F238E27FC236}">
                <a16:creationId xmlns:a16="http://schemas.microsoft.com/office/drawing/2014/main" id="{EA9C5176-2152-9A17-43C4-F08C7B575A34}"/>
              </a:ext>
            </a:extLst>
          </p:cNvPr>
          <p:cNvSpPr>
            <a:spLocks noGrp="1"/>
          </p:cNvSpPr>
          <p:nvPr>
            <p:ph type="sldNum" sz="quarter" idx="12"/>
          </p:nvPr>
        </p:nvSpPr>
        <p:spPr/>
        <p:txBody>
          <a:bodyPr/>
          <a:lstStyle/>
          <a:p>
            <a:fld id="{35EF7F18-B994-435A-B6D7-872B7C9F0C38}" type="slidenum">
              <a:rPr lang="en-US" smtClean="0"/>
              <a:t>13</a:t>
            </a:fld>
            <a:endParaRPr lang="en-US"/>
          </a:p>
        </p:txBody>
      </p:sp>
      <p:pic>
        <p:nvPicPr>
          <p:cNvPr id="14" name="Picture 13">
            <a:extLst>
              <a:ext uri="{FF2B5EF4-FFF2-40B4-BE49-F238E27FC236}">
                <a16:creationId xmlns:a16="http://schemas.microsoft.com/office/drawing/2014/main" id="{0B06F3F5-838E-60C5-7DA9-484B6B753908}"/>
              </a:ext>
            </a:extLst>
          </p:cNvPr>
          <p:cNvPicPr>
            <a:picLocks noChangeAspect="1"/>
          </p:cNvPicPr>
          <p:nvPr/>
        </p:nvPicPr>
        <p:blipFill rotWithShape="1">
          <a:blip r:embed="rId9">
            <a:extLst>
              <a:ext uri="{28A0092B-C50C-407E-A947-70E740481C1C}">
                <a14:useLocalDpi xmlns:a14="http://schemas.microsoft.com/office/drawing/2010/main" val="0"/>
              </a:ext>
            </a:extLst>
          </a:blip>
          <a:srcRect r="58055"/>
          <a:stretch/>
        </p:blipFill>
        <p:spPr>
          <a:xfrm rot="10800000">
            <a:off x="7072040" y="-29093"/>
            <a:ext cx="5113867" cy="6857999"/>
          </a:xfrm>
          <a:prstGeom prst="rect">
            <a:avLst/>
          </a:prstGeom>
        </p:spPr>
      </p:pic>
      <p:pic>
        <p:nvPicPr>
          <p:cNvPr id="8" name="Picture 7">
            <a:extLst>
              <a:ext uri="{FF2B5EF4-FFF2-40B4-BE49-F238E27FC236}">
                <a16:creationId xmlns:a16="http://schemas.microsoft.com/office/drawing/2014/main" id="{89A6A851-9A93-225C-1334-EAC0664F5A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989" y="1871473"/>
            <a:ext cx="1364561" cy="1498600"/>
          </a:xfrm>
          <a:prstGeom prst="rect">
            <a:avLst/>
          </a:prstGeom>
        </p:spPr>
      </p:pic>
      <p:sp>
        <p:nvSpPr>
          <p:cNvPr id="16" name="TextBox 15">
            <a:extLst>
              <a:ext uri="{FF2B5EF4-FFF2-40B4-BE49-F238E27FC236}">
                <a16:creationId xmlns:a16="http://schemas.microsoft.com/office/drawing/2014/main" id="{D17FCEE2-AAB3-DA66-5017-19846B3DE5FC}"/>
              </a:ext>
            </a:extLst>
          </p:cNvPr>
          <p:cNvSpPr txBox="1"/>
          <p:nvPr/>
        </p:nvSpPr>
        <p:spPr>
          <a:xfrm>
            <a:off x="519773" y="2921169"/>
            <a:ext cx="4175921" cy="1015663"/>
          </a:xfrm>
          <a:prstGeom prst="rect">
            <a:avLst/>
          </a:prstGeom>
          <a:noFill/>
        </p:spPr>
        <p:txBody>
          <a:bodyPr wrap="square" rtlCol="0">
            <a:spAutoFit/>
          </a:bodyPr>
          <a:lstStyle/>
          <a:p>
            <a:pPr algn="ctr"/>
            <a:r>
              <a:rPr lang="en-US" sz="6000" b="1" dirty="0">
                <a:solidFill>
                  <a:schemeClr val="bg1"/>
                </a:solidFill>
                <a:latin typeface="Helvetica" pitchFamily="2" charset="0"/>
              </a:rPr>
              <a:t>Thank You</a:t>
            </a:r>
          </a:p>
        </p:txBody>
      </p:sp>
    </p:spTree>
    <p:extLst>
      <p:ext uri="{BB962C8B-B14F-4D97-AF65-F5344CB8AC3E}">
        <p14:creationId xmlns:p14="http://schemas.microsoft.com/office/powerpoint/2010/main" val="26543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A29320-FC12-718A-5B56-83DE36825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26C77D4E-48C6-0775-727A-8589BF446C9D}"/>
              </a:ext>
            </a:extLst>
          </p:cNvPr>
          <p:cNvSpPr txBox="1"/>
          <p:nvPr/>
        </p:nvSpPr>
        <p:spPr>
          <a:xfrm>
            <a:off x="283754" y="1620671"/>
            <a:ext cx="5930615" cy="1815882"/>
          </a:xfrm>
          <a:prstGeom prst="rect">
            <a:avLst/>
          </a:prstGeom>
          <a:noFill/>
        </p:spPr>
        <p:txBody>
          <a:bodyPr wrap="square" rtlCol="0">
            <a:spAutoFit/>
          </a:bodyPr>
          <a:lstStyle/>
          <a:p>
            <a:pPr algn="just"/>
            <a:r>
              <a:rPr lang="en-US" sz="1600" dirty="0">
                <a:latin typeface="Helvetica" pitchFamily="2" charset="0"/>
              </a:rPr>
              <a:t>We provide technology industry training that empowers student with technical expertise and essential soft skills to excel in today's dynamic market. </a:t>
            </a:r>
            <a:r>
              <a:rPr lang="en-US" sz="1600" b="1" dirty="0">
                <a:latin typeface="Helvetica" pitchFamily="2" charset="0"/>
              </a:rPr>
              <a:t>ADITI Academy </a:t>
            </a:r>
            <a:r>
              <a:rPr lang="en-US" sz="1600" dirty="0">
                <a:latin typeface="Helvetica" pitchFamily="2" charset="0"/>
              </a:rPr>
              <a:t>collaborates closely with our partners to ensure the delivery of top-notch training to all our students. Moreover, we're committed to creating pathways for career opportunities for our trainees once they successfully complete their training program.</a:t>
            </a:r>
          </a:p>
        </p:txBody>
      </p:sp>
      <p:grpSp>
        <p:nvGrpSpPr>
          <p:cNvPr id="22" name="Group 21">
            <a:extLst>
              <a:ext uri="{FF2B5EF4-FFF2-40B4-BE49-F238E27FC236}">
                <a16:creationId xmlns:a16="http://schemas.microsoft.com/office/drawing/2014/main" id="{508F25B0-1BB6-A6CA-2A0F-B14BB344F4B2}"/>
              </a:ext>
            </a:extLst>
          </p:cNvPr>
          <p:cNvGrpSpPr/>
          <p:nvPr/>
        </p:nvGrpSpPr>
        <p:grpSpPr>
          <a:xfrm>
            <a:off x="6952993" y="1140100"/>
            <a:ext cx="4572000" cy="1371600"/>
            <a:chOff x="6926360" y="430897"/>
            <a:chExt cx="4572000" cy="1371600"/>
          </a:xfrm>
        </p:grpSpPr>
        <p:sp>
          <p:nvSpPr>
            <p:cNvPr id="8" name="Rectangle: Single Corner Snipped 7">
              <a:extLst>
                <a:ext uri="{FF2B5EF4-FFF2-40B4-BE49-F238E27FC236}">
                  <a16:creationId xmlns:a16="http://schemas.microsoft.com/office/drawing/2014/main" id="{B83E1015-F7FB-51DD-23AA-52118518B051}"/>
                </a:ext>
              </a:extLst>
            </p:cNvPr>
            <p:cNvSpPr/>
            <p:nvPr/>
          </p:nvSpPr>
          <p:spPr>
            <a:xfrm>
              <a:off x="6926360" y="430897"/>
              <a:ext cx="4572000" cy="1371600"/>
            </a:xfrm>
            <a:prstGeom prst="snip1Rect">
              <a:avLst/>
            </a:prstGeom>
            <a:solidFill>
              <a:srgbClr val="B51D39"/>
            </a:soli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1" name="Group 20">
              <a:extLst>
                <a:ext uri="{FF2B5EF4-FFF2-40B4-BE49-F238E27FC236}">
                  <a16:creationId xmlns:a16="http://schemas.microsoft.com/office/drawing/2014/main" id="{D4162117-7897-D0C0-725F-BC19856D7461}"/>
                </a:ext>
              </a:extLst>
            </p:cNvPr>
            <p:cNvGrpSpPr/>
            <p:nvPr/>
          </p:nvGrpSpPr>
          <p:grpSpPr>
            <a:xfrm>
              <a:off x="7126244" y="601380"/>
              <a:ext cx="4073606" cy="923050"/>
              <a:chOff x="7126244" y="601380"/>
              <a:chExt cx="4073606" cy="923050"/>
            </a:xfrm>
          </p:grpSpPr>
          <p:sp>
            <p:nvSpPr>
              <p:cNvPr id="10" name="TextBox 9">
                <a:extLst>
                  <a:ext uri="{FF2B5EF4-FFF2-40B4-BE49-F238E27FC236}">
                    <a16:creationId xmlns:a16="http://schemas.microsoft.com/office/drawing/2014/main" id="{470BD900-3791-9C47-FA52-5251032DAEB0}"/>
                  </a:ext>
                </a:extLst>
              </p:cNvPr>
              <p:cNvSpPr txBox="1"/>
              <p:nvPr/>
            </p:nvSpPr>
            <p:spPr>
              <a:xfrm>
                <a:off x="7126244" y="601380"/>
                <a:ext cx="1897089" cy="461665"/>
              </a:xfrm>
              <a:prstGeom prst="rect">
                <a:avLst/>
              </a:prstGeom>
              <a:noFill/>
            </p:spPr>
            <p:txBody>
              <a:bodyPr wrap="square" rtlCol="0">
                <a:spAutoFit/>
              </a:bodyPr>
              <a:lstStyle/>
              <a:p>
                <a:r>
                  <a:rPr lang="en-US" sz="2400" b="1" dirty="0">
                    <a:solidFill>
                      <a:schemeClr val="bg1"/>
                    </a:solidFill>
                    <a:latin typeface="Helvetica" pitchFamily="2" charset="0"/>
                  </a:rPr>
                  <a:t>Vision</a:t>
                </a:r>
              </a:p>
            </p:txBody>
          </p:sp>
          <p:sp>
            <p:nvSpPr>
              <p:cNvPr id="11" name="TextBox 10">
                <a:extLst>
                  <a:ext uri="{FF2B5EF4-FFF2-40B4-BE49-F238E27FC236}">
                    <a16:creationId xmlns:a16="http://schemas.microsoft.com/office/drawing/2014/main" id="{2A5E0D01-3174-BE3E-A3CE-942C18E36903}"/>
                  </a:ext>
                </a:extLst>
              </p:cNvPr>
              <p:cNvSpPr txBox="1"/>
              <p:nvPr/>
            </p:nvSpPr>
            <p:spPr>
              <a:xfrm>
                <a:off x="7126244" y="1001210"/>
                <a:ext cx="4073606" cy="523220"/>
              </a:xfrm>
              <a:prstGeom prst="rect">
                <a:avLst/>
              </a:prstGeom>
              <a:noFill/>
            </p:spPr>
            <p:txBody>
              <a:bodyPr wrap="square">
                <a:spAutoFit/>
              </a:bodyPr>
              <a:lstStyle/>
              <a:p>
                <a:r>
                  <a:rPr lang="en-US" sz="1400" dirty="0">
                    <a:solidFill>
                      <a:schemeClr val="bg1"/>
                    </a:solidFill>
                    <a:latin typeface="Helvetica" pitchFamily="2" charset="0"/>
                  </a:rPr>
                  <a:t>To be the advanced Tech Institute that produces front-running talents in technology in ASIA</a:t>
                </a:r>
              </a:p>
            </p:txBody>
          </p:sp>
        </p:grpSp>
      </p:grpSp>
      <p:grpSp>
        <p:nvGrpSpPr>
          <p:cNvPr id="24" name="Group 23">
            <a:extLst>
              <a:ext uri="{FF2B5EF4-FFF2-40B4-BE49-F238E27FC236}">
                <a16:creationId xmlns:a16="http://schemas.microsoft.com/office/drawing/2014/main" id="{39A10D5C-4AE7-647F-73F3-A4C8BC9FADF6}"/>
              </a:ext>
            </a:extLst>
          </p:cNvPr>
          <p:cNvGrpSpPr/>
          <p:nvPr/>
        </p:nvGrpSpPr>
        <p:grpSpPr>
          <a:xfrm>
            <a:off x="6952993" y="2687408"/>
            <a:ext cx="4572000" cy="1371600"/>
            <a:chOff x="6926360" y="2342173"/>
            <a:chExt cx="4572000" cy="1371600"/>
          </a:xfrm>
        </p:grpSpPr>
        <p:sp>
          <p:nvSpPr>
            <p:cNvPr id="9" name="Rectangle: Single Corner Snipped 8">
              <a:extLst>
                <a:ext uri="{FF2B5EF4-FFF2-40B4-BE49-F238E27FC236}">
                  <a16:creationId xmlns:a16="http://schemas.microsoft.com/office/drawing/2014/main" id="{C3A92753-836E-56CD-A98F-AD9F9DB911E8}"/>
                </a:ext>
              </a:extLst>
            </p:cNvPr>
            <p:cNvSpPr/>
            <p:nvPr/>
          </p:nvSpPr>
          <p:spPr>
            <a:xfrm>
              <a:off x="6926360" y="2342173"/>
              <a:ext cx="4572000" cy="1371600"/>
            </a:xfrm>
            <a:prstGeom prst="snip1Rect">
              <a:avLst/>
            </a:prstGeom>
            <a:solidFill>
              <a:srgbClr val="B51D39"/>
            </a:soli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3" name="Group 22">
              <a:extLst>
                <a:ext uri="{FF2B5EF4-FFF2-40B4-BE49-F238E27FC236}">
                  <a16:creationId xmlns:a16="http://schemas.microsoft.com/office/drawing/2014/main" id="{2EB8A7EB-C7E2-D34D-AF25-71D9E7B6FC68}"/>
                </a:ext>
              </a:extLst>
            </p:cNvPr>
            <p:cNvGrpSpPr/>
            <p:nvPr/>
          </p:nvGrpSpPr>
          <p:grpSpPr>
            <a:xfrm>
              <a:off x="7126244" y="2438391"/>
              <a:ext cx="4273489" cy="1207821"/>
              <a:chOff x="7126244" y="2438391"/>
              <a:chExt cx="4273489" cy="1207821"/>
            </a:xfrm>
          </p:grpSpPr>
          <p:sp>
            <p:nvSpPr>
              <p:cNvPr id="12" name="TextBox 11">
                <a:extLst>
                  <a:ext uri="{FF2B5EF4-FFF2-40B4-BE49-F238E27FC236}">
                    <a16:creationId xmlns:a16="http://schemas.microsoft.com/office/drawing/2014/main" id="{314660DE-8441-9029-A65F-EE20532BCF22}"/>
                  </a:ext>
                </a:extLst>
              </p:cNvPr>
              <p:cNvSpPr txBox="1"/>
              <p:nvPr/>
            </p:nvSpPr>
            <p:spPr>
              <a:xfrm>
                <a:off x="7126244" y="2907548"/>
                <a:ext cx="4273489" cy="738664"/>
              </a:xfrm>
              <a:prstGeom prst="rect">
                <a:avLst/>
              </a:prstGeom>
              <a:noFill/>
            </p:spPr>
            <p:txBody>
              <a:bodyPr wrap="square">
                <a:spAutoFit/>
              </a:bodyPr>
              <a:lstStyle/>
              <a:p>
                <a:r>
                  <a:rPr lang="en-US" sz="1400" dirty="0">
                    <a:solidFill>
                      <a:schemeClr val="bg1"/>
                    </a:solidFill>
                    <a:latin typeface="Helvetica" pitchFamily="2" charset="0"/>
                  </a:rPr>
                  <a:t>To train tech talents to meet industrial tech skills demands and contribute to the 2030 middle income status of Cambodia through technology sector</a:t>
                </a:r>
              </a:p>
            </p:txBody>
          </p:sp>
          <p:sp>
            <p:nvSpPr>
              <p:cNvPr id="13" name="TextBox 12">
                <a:extLst>
                  <a:ext uri="{FF2B5EF4-FFF2-40B4-BE49-F238E27FC236}">
                    <a16:creationId xmlns:a16="http://schemas.microsoft.com/office/drawing/2014/main" id="{2BBB7191-BCE5-75AA-1D73-5F7ADD99071A}"/>
                  </a:ext>
                </a:extLst>
              </p:cNvPr>
              <p:cNvSpPr txBox="1"/>
              <p:nvPr/>
            </p:nvSpPr>
            <p:spPr>
              <a:xfrm>
                <a:off x="7126244" y="2438391"/>
                <a:ext cx="1897089" cy="461665"/>
              </a:xfrm>
              <a:prstGeom prst="rect">
                <a:avLst/>
              </a:prstGeom>
              <a:noFill/>
            </p:spPr>
            <p:txBody>
              <a:bodyPr wrap="square" rtlCol="0">
                <a:spAutoFit/>
              </a:bodyPr>
              <a:lstStyle/>
              <a:p>
                <a:r>
                  <a:rPr lang="en-US" sz="2400" b="1" dirty="0">
                    <a:solidFill>
                      <a:schemeClr val="bg1"/>
                    </a:solidFill>
                    <a:latin typeface="Helvetica" pitchFamily="2" charset="0"/>
                  </a:rPr>
                  <a:t>Mission</a:t>
                </a:r>
              </a:p>
            </p:txBody>
          </p:sp>
        </p:grpSp>
      </p:grpSp>
      <p:sp>
        <p:nvSpPr>
          <p:cNvPr id="3" name="TextBox 2">
            <a:extLst>
              <a:ext uri="{FF2B5EF4-FFF2-40B4-BE49-F238E27FC236}">
                <a16:creationId xmlns:a16="http://schemas.microsoft.com/office/drawing/2014/main" id="{F9D6D59B-ACA4-08D8-1594-14F94834472E}"/>
              </a:ext>
            </a:extLst>
          </p:cNvPr>
          <p:cNvSpPr txBox="1"/>
          <p:nvPr/>
        </p:nvSpPr>
        <p:spPr>
          <a:xfrm>
            <a:off x="287518" y="4013117"/>
            <a:ext cx="5926851" cy="1815882"/>
          </a:xfrm>
          <a:prstGeom prst="rect">
            <a:avLst/>
          </a:prstGeom>
          <a:noFill/>
        </p:spPr>
        <p:txBody>
          <a:bodyPr wrap="square">
            <a:spAutoFit/>
          </a:bodyPr>
          <a:lstStyle/>
          <a:p>
            <a:pPr algn="just"/>
            <a:r>
              <a:rPr lang="en-US" sz="1600" dirty="0">
                <a:latin typeface="Helvetica" pitchFamily="2" charset="0"/>
              </a:rPr>
              <a:t>ADITI Academy develops curriculums designed to deliver the latest and most effective training to tech enthusiasts and engineers, offering courses that are current, relevant, and aligned with industry demands. Our training programs aim at high school seniors as well as university students, ensuring they acquire essential skills that are directly applicable in the ever-evolving tech landscape.</a:t>
            </a:r>
          </a:p>
        </p:txBody>
      </p:sp>
      <p:sp>
        <p:nvSpPr>
          <p:cNvPr id="4" name="TextBox 3">
            <a:extLst>
              <a:ext uri="{FF2B5EF4-FFF2-40B4-BE49-F238E27FC236}">
                <a16:creationId xmlns:a16="http://schemas.microsoft.com/office/drawing/2014/main" id="{AD532D30-6A31-4F9A-5398-F746516A6630}"/>
              </a:ext>
            </a:extLst>
          </p:cNvPr>
          <p:cNvSpPr txBox="1"/>
          <p:nvPr/>
        </p:nvSpPr>
        <p:spPr>
          <a:xfrm>
            <a:off x="283754" y="3583955"/>
            <a:ext cx="3795478" cy="461665"/>
          </a:xfrm>
          <a:prstGeom prst="rect">
            <a:avLst/>
          </a:prstGeom>
          <a:noFill/>
        </p:spPr>
        <p:txBody>
          <a:bodyPr wrap="square" rtlCol="0">
            <a:spAutoFit/>
          </a:bodyPr>
          <a:lstStyle/>
          <a:p>
            <a:r>
              <a:rPr lang="en-US" sz="2400" b="1" dirty="0">
                <a:solidFill>
                  <a:srgbClr val="B51D39"/>
                </a:solidFill>
                <a:latin typeface="Helvetica" pitchFamily="2" charset="0"/>
              </a:rPr>
              <a:t>Activities</a:t>
            </a:r>
          </a:p>
        </p:txBody>
      </p:sp>
      <p:sp>
        <p:nvSpPr>
          <p:cNvPr id="6" name="TextBox 5">
            <a:extLst>
              <a:ext uri="{FF2B5EF4-FFF2-40B4-BE49-F238E27FC236}">
                <a16:creationId xmlns:a16="http://schemas.microsoft.com/office/drawing/2014/main" id="{BD6F4C49-1D61-AB26-2FED-BAE86E929F57}"/>
              </a:ext>
            </a:extLst>
          </p:cNvPr>
          <p:cNvSpPr txBox="1"/>
          <p:nvPr/>
        </p:nvSpPr>
        <p:spPr>
          <a:xfrm>
            <a:off x="283754" y="1142551"/>
            <a:ext cx="3795478" cy="461665"/>
          </a:xfrm>
          <a:prstGeom prst="rect">
            <a:avLst/>
          </a:prstGeom>
          <a:noFill/>
        </p:spPr>
        <p:txBody>
          <a:bodyPr wrap="square" rtlCol="0">
            <a:spAutoFit/>
          </a:bodyPr>
          <a:lstStyle/>
          <a:p>
            <a:r>
              <a:rPr lang="en-US" sz="2400" b="1" dirty="0">
                <a:solidFill>
                  <a:srgbClr val="B51D39"/>
                </a:solidFill>
                <a:latin typeface="Helvetica" pitchFamily="2" charset="0"/>
              </a:rPr>
              <a:t>ADITI Academy</a:t>
            </a:r>
          </a:p>
        </p:txBody>
      </p:sp>
      <p:grpSp>
        <p:nvGrpSpPr>
          <p:cNvPr id="19" name="Group 18">
            <a:extLst>
              <a:ext uri="{FF2B5EF4-FFF2-40B4-BE49-F238E27FC236}">
                <a16:creationId xmlns:a16="http://schemas.microsoft.com/office/drawing/2014/main" id="{D3F7CC5B-247C-A5B2-7314-4A4B0461A8BA}"/>
              </a:ext>
            </a:extLst>
          </p:cNvPr>
          <p:cNvGrpSpPr/>
          <p:nvPr/>
        </p:nvGrpSpPr>
        <p:grpSpPr>
          <a:xfrm>
            <a:off x="6952993" y="4234716"/>
            <a:ext cx="4572000" cy="1371600"/>
            <a:chOff x="6926360" y="4793126"/>
            <a:chExt cx="4572000" cy="1371600"/>
          </a:xfrm>
        </p:grpSpPr>
        <p:sp>
          <p:nvSpPr>
            <p:cNvPr id="14" name="Rectangle: Single Corner Snipped 13">
              <a:extLst>
                <a:ext uri="{FF2B5EF4-FFF2-40B4-BE49-F238E27FC236}">
                  <a16:creationId xmlns:a16="http://schemas.microsoft.com/office/drawing/2014/main" id="{B6832DA9-D5B1-4F2E-A788-15B6748C1EFE}"/>
                </a:ext>
              </a:extLst>
            </p:cNvPr>
            <p:cNvSpPr/>
            <p:nvPr/>
          </p:nvSpPr>
          <p:spPr>
            <a:xfrm>
              <a:off x="6926360" y="4793126"/>
              <a:ext cx="4572000" cy="1371600"/>
            </a:xfrm>
            <a:prstGeom prst="snip1Rect">
              <a:avLst/>
            </a:prstGeom>
            <a:solidFill>
              <a:srgbClr val="B51D39"/>
            </a:soli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7" name="Group 6">
              <a:extLst>
                <a:ext uri="{FF2B5EF4-FFF2-40B4-BE49-F238E27FC236}">
                  <a16:creationId xmlns:a16="http://schemas.microsoft.com/office/drawing/2014/main" id="{9B4290C6-AA40-6867-3A22-891723E02492}"/>
                </a:ext>
              </a:extLst>
            </p:cNvPr>
            <p:cNvGrpSpPr/>
            <p:nvPr/>
          </p:nvGrpSpPr>
          <p:grpSpPr>
            <a:xfrm>
              <a:off x="7216644" y="5015764"/>
              <a:ext cx="3983206" cy="926324"/>
              <a:chOff x="7216644" y="4974837"/>
              <a:chExt cx="3983206" cy="926324"/>
            </a:xfrm>
          </p:grpSpPr>
          <p:sp>
            <p:nvSpPr>
              <p:cNvPr id="16" name="TextBox 15">
                <a:extLst>
                  <a:ext uri="{FF2B5EF4-FFF2-40B4-BE49-F238E27FC236}">
                    <a16:creationId xmlns:a16="http://schemas.microsoft.com/office/drawing/2014/main" id="{9E792137-5BB0-4117-B087-E52BCBC0F4B2}"/>
                  </a:ext>
                </a:extLst>
              </p:cNvPr>
              <p:cNvSpPr txBox="1"/>
              <p:nvPr/>
            </p:nvSpPr>
            <p:spPr>
              <a:xfrm>
                <a:off x="7216644" y="4974837"/>
                <a:ext cx="1897089" cy="461665"/>
              </a:xfrm>
              <a:prstGeom prst="rect">
                <a:avLst/>
              </a:prstGeom>
              <a:noFill/>
            </p:spPr>
            <p:txBody>
              <a:bodyPr wrap="square" rtlCol="0">
                <a:spAutoFit/>
              </a:bodyPr>
              <a:lstStyle>
                <a:defPPr>
                  <a:defRPr lang="en-US"/>
                </a:defPPr>
                <a:lvl1pPr>
                  <a:defRPr sz="2400" b="1">
                    <a:solidFill>
                      <a:srgbClr val="B51D39"/>
                    </a:solidFill>
                    <a:latin typeface="Helvetica" pitchFamily="2" charset="0"/>
                  </a:defRPr>
                </a:lvl1pPr>
              </a:lstStyle>
              <a:p>
                <a:r>
                  <a:rPr lang="en-US" dirty="0">
                    <a:solidFill>
                      <a:schemeClr val="bg1"/>
                    </a:solidFill>
                  </a:rPr>
                  <a:t>Core Value</a:t>
                </a:r>
              </a:p>
            </p:txBody>
          </p:sp>
          <p:sp>
            <p:nvSpPr>
              <p:cNvPr id="17" name="TextBox 16">
                <a:extLst>
                  <a:ext uri="{FF2B5EF4-FFF2-40B4-BE49-F238E27FC236}">
                    <a16:creationId xmlns:a16="http://schemas.microsoft.com/office/drawing/2014/main" id="{FAD7A0DD-0106-415B-B3FC-8CAADD2E637E}"/>
                  </a:ext>
                </a:extLst>
              </p:cNvPr>
              <p:cNvSpPr txBox="1"/>
              <p:nvPr/>
            </p:nvSpPr>
            <p:spPr>
              <a:xfrm>
                <a:off x="7224871" y="5377941"/>
                <a:ext cx="3974979" cy="523220"/>
              </a:xfrm>
              <a:prstGeom prst="rect">
                <a:avLst/>
              </a:prstGeom>
              <a:noFill/>
            </p:spPr>
            <p:txBody>
              <a:bodyPr wrap="square">
                <a:spAutoFit/>
              </a:bodyPr>
              <a:lstStyle/>
              <a:p>
                <a:r>
                  <a:rPr lang="en-US" sz="1400" dirty="0">
                    <a:solidFill>
                      <a:schemeClr val="bg1"/>
                    </a:solidFill>
                    <a:latin typeface="Helvetica" pitchFamily="2" charset="0"/>
                  </a:rPr>
                  <a:t>Innovation, Trustworthiness, Quality, Humanity, and Gratitude</a:t>
                </a:r>
              </a:p>
            </p:txBody>
          </p:sp>
        </p:grpSp>
      </p:grpSp>
      <p:pic>
        <p:nvPicPr>
          <p:cNvPr id="27" name="Graphic 26">
            <a:extLst>
              <a:ext uri="{FF2B5EF4-FFF2-40B4-BE49-F238E27FC236}">
                <a16:creationId xmlns:a16="http://schemas.microsoft.com/office/drawing/2014/main" id="{A54B6B2F-C596-789C-43AE-01E0DC9D4E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718" y="412866"/>
            <a:ext cx="1553603" cy="461665"/>
          </a:xfrm>
          <a:prstGeom prst="rect">
            <a:avLst/>
          </a:prstGeom>
        </p:spPr>
      </p:pic>
    </p:spTree>
    <p:extLst>
      <p:ext uri="{BB962C8B-B14F-4D97-AF65-F5344CB8AC3E}">
        <p14:creationId xmlns:p14="http://schemas.microsoft.com/office/powerpoint/2010/main" val="3972107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0B871C-BDB7-4BE3-A9D7-B45781E5F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A5F7796-1CA0-4D77-BCF7-59D582631BC9}"/>
              </a:ext>
            </a:extLst>
          </p:cNvPr>
          <p:cNvSpPr>
            <a:spLocks noGrp="1"/>
          </p:cNvSpPr>
          <p:nvPr>
            <p:ph type="title"/>
          </p:nvPr>
        </p:nvSpPr>
        <p:spPr>
          <a:xfrm>
            <a:off x="310718" y="1294089"/>
            <a:ext cx="11570564" cy="424732"/>
          </a:xfrm>
          <a:noFill/>
        </p:spPr>
        <p:txBody>
          <a:bodyPr wrap="square" lIns="0" rtlCol="0">
            <a:spAutoFit/>
          </a:bodyPr>
          <a:lstStyle/>
          <a:p>
            <a:pPr algn="ctr"/>
            <a:r>
              <a:rPr lang="en-US" sz="2400" b="1" dirty="0">
                <a:solidFill>
                  <a:srgbClr val="B51D39"/>
                </a:solidFill>
                <a:latin typeface="Helvetica" pitchFamily="2" charset="0"/>
                <a:ea typeface="+mn-ea"/>
                <a:cs typeface="+mn-cs"/>
              </a:rPr>
              <a:t>Who are our students?</a:t>
            </a:r>
          </a:p>
        </p:txBody>
      </p:sp>
      <p:pic>
        <p:nvPicPr>
          <p:cNvPr id="6" name="Graphic 5">
            <a:extLst>
              <a:ext uri="{FF2B5EF4-FFF2-40B4-BE49-F238E27FC236}">
                <a16:creationId xmlns:a16="http://schemas.microsoft.com/office/drawing/2014/main" id="{FB9C7BE1-1710-2D80-1999-1ABF0F4B11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718" y="412866"/>
            <a:ext cx="1553603" cy="461665"/>
          </a:xfrm>
          <a:prstGeom prst="rect">
            <a:avLst/>
          </a:prstGeom>
        </p:spPr>
      </p:pic>
      <p:sp>
        <p:nvSpPr>
          <p:cNvPr id="14" name="Rectangle: Single Corner Snipped 13">
            <a:extLst>
              <a:ext uri="{FF2B5EF4-FFF2-40B4-BE49-F238E27FC236}">
                <a16:creationId xmlns:a16="http://schemas.microsoft.com/office/drawing/2014/main" id="{7DF50826-BF9A-A23E-4144-45B412AC36C3}"/>
              </a:ext>
            </a:extLst>
          </p:cNvPr>
          <p:cNvSpPr/>
          <p:nvPr/>
        </p:nvSpPr>
        <p:spPr>
          <a:xfrm>
            <a:off x="310718" y="1984284"/>
            <a:ext cx="2592280" cy="2831976"/>
          </a:xfrm>
          <a:prstGeom prst="snip1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1B87BFE-2BA8-41E4-A5F8-B0BB53571816}"/>
              </a:ext>
            </a:extLst>
          </p:cNvPr>
          <p:cNvSpPr txBox="1"/>
          <p:nvPr/>
        </p:nvSpPr>
        <p:spPr>
          <a:xfrm>
            <a:off x="382109" y="3832078"/>
            <a:ext cx="2449497" cy="830997"/>
          </a:xfrm>
          <a:prstGeom prst="rect">
            <a:avLst/>
          </a:prstGeom>
          <a:noFill/>
        </p:spPr>
        <p:txBody>
          <a:bodyPr wrap="square">
            <a:spAutoFit/>
          </a:bodyPr>
          <a:lstStyle/>
          <a:p>
            <a:pPr algn="ctr" rtl="0" fontAlgn="base">
              <a:spcBef>
                <a:spcPts val="300"/>
              </a:spcBef>
              <a:spcAft>
                <a:spcPts val="0"/>
              </a:spcAft>
            </a:pPr>
            <a:r>
              <a:rPr lang="en-US" sz="1600" b="0" i="0" u="none" strike="noStrike" dirty="0">
                <a:solidFill>
                  <a:srgbClr val="1F1F1F"/>
                </a:solidFill>
                <a:effectLst/>
                <a:latin typeface="Arial" panose="020B0604020202020204" pitchFamily="34" charset="0"/>
              </a:rPr>
              <a:t>Undergraduate/Graduate students majoring in Information Technology</a:t>
            </a:r>
          </a:p>
        </p:txBody>
      </p:sp>
      <p:sp>
        <p:nvSpPr>
          <p:cNvPr id="20" name="Rectangle: Single Corner Snipped 19">
            <a:extLst>
              <a:ext uri="{FF2B5EF4-FFF2-40B4-BE49-F238E27FC236}">
                <a16:creationId xmlns:a16="http://schemas.microsoft.com/office/drawing/2014/main" id="{C5E905FD-2B5C-98A5-7705-F917D18BDD72}"/>
              </a:ext>
            </a:extLst>
          </p:cNvPr>
          <p:cNvSpPr/>
          <p:nvPr/>
        </p:nvSpPr>
        <p:spPr>
          <a:xfrm>
            <a:off x="3303479" y="1984284"/>
            <a:ext cx="2592280" cy="2831976"/>
          </a:xfrm>
          <a:prstGeom prst="snip1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A3456C6-4D3B-D4F6-D632-8B30C7129BAD}"/>
              </a:ext>
            </a:extLst>
          </p:cNvPr>
          <p:cNvSpPr txBox="1"/>
          <p:nvPr/>
        </p:nvSpPr>
        <p:spPr>
          <a:xfrm>
            <a:off x="3374870" y="3708967"/>
            <a:ext cx="2449497" cy="1077218"/>
          </a:xfrm>
          <a:prstGeom prst="rect">
            <a:avLst/>
          </a:prstGeom>
          <a:noFill/>
        </p:spPr>
        <p:txBody>
          <a:bodyPr wrap="square">
            <a:spAutoFit/>
          </a:bodyPr>
          <a:lstStyle/>
          <a:p>
            <a:pPr algn="ctr" rtl="0" fontAlgn="base">
              <a:spcBef>
                <a:spcPts val="300"/>
              </a:spcBef>
              <a:spcAft>
                <a:spcPts val="0"/>
              </a:spcAft>
            </a:pPr>
            <a:r>
              <a:rPr lang="en-US" sz="1600" b="0" i="0" u="none" strike="noStrike" dirty="0">
                <a:solidFill>
                  <a:srgbClr val="1F1F1F"/>
                </a:solidFill>
                <a:effectLst/>
                <a:latin typeface="Arial" panose="020B0604020202020204" pitchFamily="34" charset="0"/>
              </a:rPr>
              <a:t>Working professionals and Individuals employed in various sectors and industries</a:t>
            </a:r>
          </a:p>
        </p:txBody>
      </p:sp>
      <p:sp>
        <p:nvSpPr>
          <p:cNvPr id="23" name="Rectangle: Single Corner Snipped 22">
            <a:extLst>
              <a:ext uri="{FF2B5EF4-FFF2-40B4-BE49-F238E27FC236}">
                <a16:creationId xmlns:a16="http://schemas.microsoft.com/office/drawing/2014/main" id="{91CABFA0-E91B-2FAD-8E58-48FF096E7229}"/>
              </a:ext>
            </a:extLst>
          </p:cNvPr>
          <p:cNvSpPr/>
          <p:nvPr/>
        </p:nvSpPr>
        <p:spPr>
          <a:xfrm>
            <a:off x="6296240" y="1984284"/>
            <a:ext cx="2592280" cy="2831976"/>
          </a:xfrm>
          <a:prstGeom prst="snip1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A13FE42-F13F-433A-9494-2448C86C220F}"/>
              </a:ext>
            </a:extLst>
          </p:cNvPr>
          <p:cNvSpPr txBox="1"/>
          <p:nvPr/>
        </p:nvSpPr>
        <p:spPr>
          <a:xfrm>
            <a:off x="6367631" y="3856756"/>
            <a:ext cx="2449497" cy="830997"/>
          </a:xfrm>
          <a:prstGeom prst="rect">
            <a:avLst/>
          </a:prstGeom>
          <a:noFill/>
        </p:spPr>
        <p:txBody>
          <a:bodyPr wrap="square">
            <a:spAutoFit/>
          </a:bodyPr>
          <a:lstStyle/>
          <a:p>
            <a:pPr algn="ctr" rtl="0" fontAlgn="base">
              <a:spcBef>
                <a:spcPts val="300"/>
              </a:spcBef>
              <a:spcAft>
                <a:spcPts val="0"/>
              </a:spcAft>
            </a:pPr>
            <a:r>
              <a:rPr lang="en-US" sz="1600" b="0" i="0" u="none" strike="noStrike" dirty="0">
                <a:solidFill>
                  <a:srgbClr val="1F1F1F"/>
                </a:solidFill>
                <a:effectLst/>
                <a:latin typeface="Arial" panose="020B0604020202020204" pitchFamily="34" charset="0"/>
              </a:rPr>
              <a:t>SME Owner/Government officers</a:t>
            </a:r>
          </a:p>
        </p:txBody>
      </p:sp>
      <p:sp>
        <p:nvSpPr>
          <p:cNvPr id="26" name="Rectangle: Single Corner Snipped 25">
            <a:extLst>
              <a:ext uri="{FF2B5EF4-FFF2-40B4-BE49-F238E27FC236}">
                <a16:creationId xmlns:a16="http://schemas.microsoft.com/office/drawing/2014/main" id="{14C6D311-A49A-285A-C825-C5D3575431B7}"/>
              </a:ext>
            </a:extLst>
          </p:cNvPr>
          <p:cNvSpPr/>
          <p:nvPr/>
        </p:nvSpPr>
        <p:spPr>
          <a:xfrm>
            <a:off x="9289002" y="1984284"/>
            <a:ext cx="2592280" cy="2831976"/>
          </a:xfrm>
          <a:prstGeom prst="snip1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8BFAA87-468B-4479-4BC7-59E4CF81586B}"/>
              </a:ext>
            </a:extLst>
          </p:cNvPr>
          <p:cNvSpPr txBox="1"/>
          <p:nvPr/>
        </p:nvSpPr>
        <p:spPr>
          <a:xfrm>
            <a:off x="9250717" y="3708967"/>
            <a:ext cx="2668850" cy="1077218"/>
          </a:xfrm>
          <a:prstGeom prst="rect">
            <a:avLst/>
          </a:prstGeom>
          <a:noFill/>
        </p:spPr>
        <p:txBody>
          <a:bodyPr wrap="square" anchor="b">
            <a:spAutoFit/>
          </a:bodyPr>
          <a:lstStyle/>
          <a:p>
            <a:pPr algn="ctr" rtl="0" fontAlgn="base">
              <a:spcBef>
                <a:spcPts val="300"/>
              </a:spcBef>
              <a:spcAft>
                <a:spcPts val="0"/>
              </a:spcAft>
            </a:pPr>
            <a:r>
              <a:rPr lang="en-US" sz="1600" b="0" i="0" u="none" strike="noStrike" dirty="0">
                <a:solidFill>
                  <a:srgbClr val="1F1F1F"/>
                </a:solidFill>
                <a:effectLst/>
                <a:latin typeface="Arial" panose="020B0604020202020204" pitchFamily="34" charset="0"/>
              </a:rPr>
              <a:t>Individuals seeking to gain essential computer skills for everyday use and personal development</a:t>
            </a:r>
          </a:p>
        </p:txBody>
      </p:sp>
      <p:pic>
        <p:nvPicPr>
          <p:cNvPr id="31" name="Graphic 30" descr="Graduation cap">
            <a:extLst>
              <a:ext uri="{FF2B5EF4-FFF2-40B4-BE49-F238E27FC236}">
                <a16:creationId xmlns:a16="http://schemas.microsoft.com/office/drawing/2014/main" id="{D96A227C-0DEC-4777-4756-5CBC6F34D6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419" y="2077375"/>
            <a:ext cx="1650876" cy="1650874"/>
          </a:xfrm>
          <a:prstGeom prst="rect">
            <a:avLst/>
          </a:prstGeom>
        </p:spPr>
      </p:pic>
      <p:pic>
        <p:nvPicPr>
          <p:cNvPr id="32" name="Graphic 31" descr="Employee badge">
            <a:extLst>
              <a:ext uri="{FF2B5EF4-FFF2-40B4-BE49-F238E27FC236}">
                <a16:creationId xmlns:a16="http://schemas.microsoft.com/office/drawing/2014/main" id="{76261450-674E-2DD7-19A5-68FB2D098B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746562" y="2077375"/>
            <a:ext cx="1650874" cy="1650874"/>
          </a:xfrm>
          <a:prstGeom prst="rect">
            <a:avLst/>
          </a:prstGeom>
        </p:spPr>
      </p:pic>
      <p:pic>
        <p:nvPicPr>
          <p:cNvPr id="33" name="Graphic 32" descr="Office worker">
            <a:extLst>
              <a:ext uri="{FF2B5EF4-FFF2-40B4-BE49-F238E27FC236}">
                <a16:creationId xmlns:a16="http://schemas.microsoft.com/office/drawing/2014/main" id="{71ECD8D8-F0B3-D87C-74AD-CFB6EE33A1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729459" y="2077375"/>
            <a:ext cx="1650874" cy="1650874"/>
          </a:xfrm>
          <a:prstGeom prst="rect">
            <a:avLst/>
          </a:prstGeom>
        </p:spPr>
      </p:pic>
      <p:pic>
        <p:nvPicPr>
          <p:cNvPr id="34" name="Graphic 33" descr="Programmer">
            <a:extLst>
              <a:ext uri="{FF2B5EF4-FFF2-40B4-BE49-F238E27FC236}">
                <a16:creationId xmlns:a16="http://schemas.microsoft.com/office/drawing/2014/main" id="{DE2B9F20-27CE-121B-7843-0E025BC9EE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27766" y="2077375"/>
            <a:ext cx="1650874" cy="1650874"/>
          </a:xfrm>
          <a:prstGeom prst="rect">
            <a:avLst/>
          </a:prstGeom>
        </p:spPr>
      </p:pic>
      <p:sp>
        <p:nvSpPr>
          <p:cNvPr id="3" name="Slide Number Placeholder 2">
            <a:extLst>
              <a:ext uri="{FF2B5EF4-FFF2-40B4-BE49-F238E27FC236}">
                <a16:creationId xmlns:a16="http://schemas.microsoft.com/office/drawing/2014/main" id="{37B38CBB-C042-BE0B-4DDF-1324BE54C02B}"/>
              </a:ext>
            </a:extLst>
          </p:cNvPr>
          <p:cNvSpPr>
            <a:spLocks noGrp="1"/>
          </p:cNvSpPr>
          <p:nvPr>
            <p:ph type="sldNum" sz="quarter" idx="12"/>
          </p:nvPr>
        </p:nvSpPr>
        <p:spPr/>
        <p:txBody>
          <a:bodyPr/>
          <a:lstStyle/>
          <a:p>
            <a:fld id="{35EF7F18-B994-435A-B6D7-872B7C9F0C38}" type="slidenum">
              <a:rPr lang="en-US" smtClean="0"/>
              <a:t>3</a:t>
            </a:fld>
            <a:endParaRPr lang="en-US"/>
          </a:p>
        </p:txBody>
      </p:sp>
    </p:spTree>
    <p:extLst>
      <p:ext uri="{BB962C8B-B14F-4D97-AF65-F5344CB8AC3E}">
        <p14:creationId xmlns:p14="http://schemas.microsoft.com/office/powerpoint/2010/main" val="1097891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A6DC3A7-D99B-E744-F320-F8426AFC0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4"/>
          <p:cNvSpPr txBox="1"/>
          <p:nvPr/>
        </p:nvSpPr>
        <p:spPr>
          <a:xfrm>
            <a:off x="1277890" y="2559041"/>
            <a:ext cx="3691951" cy="369332"/>
          </a:xfrm>
          <a:prstGeom prst="rect">
            <a:avLst/>
          </a:prstGeom>
        </p:spPr>
        <p:txBody>
          <a:bodyPr wrap="square" lIns="0" tIns="0" rIns="0" bIns="0" rtlCol="0" anchor="t">
            <a:spAutoFit/>
          </a:bodyPr>
          <a:lstStyle/>
          <a:p>
            <a:pPr>
              <a:spcBef>
                <a:spcPct val="0"/>
              </a:spcBef>
            </a:pPr>
            <a:r>
              <a:rPr lang="en-US" sz="2400" b="1" dirty="0">
                <a:solidFill>
                  <a:srgbClr val="B51D39"/>
                </a:solidFill>
                <a:latin typeface="Helvetica" pitchFamily="2" charset="0"/>
              </a:rPr>
              <a:t>Endorsement Letter</a:t>
            </a:r>
          </a:p>
        </p:txBody>
      </p:sp>
      <p:sp>
        <p:nvSpPr>
          <p:cNvPr id="12" name="TextBox 11">
            <a:extLst>
              <a:ext uri="{FF2B5EF4-FFF2-40B4-BE49-F238E27FC236}">
                <a16:creationId xmlns:a16="http://schemas.microsoft.com/office/drawing/2014/main" id="{C7BC6DA5-15B8-31F2-BE08-131685F4AE6A}"/>
              </a:ext>
            </a:extLst>
          </p:cNvPr>
          <p:cNvSpPr txBox="1"/>
          <p:nvPr/>
        </p:nvSpPr>
        <p:spPr>
          <a:xfrm>
            <a:off x="1277890" y="3111385"/>
            <a:ext cx="4527982" cy="1323439"/>
          </a:xfrm>
          <a:prstGeom prst="rect">
            <a:avLst/>
          </a:prstGeom>
          <a:noFill/>
        </p:spPr>
        <p:txBody>
          <a:bodyPr wrap="square" lIns="0">
            <a:spAutoFit/>
          </a:bodyPr>
          <a:lstStyle/>
          <a:p>
            <a:pPr algn="just"/>
            <a:r>
              <a:rPr lang="en-US" sz="1600" dirty="0">
                <a:solidFill>
                  <a:schemeClr val="tx1">
                    <a:lumMod val="85000"/>
                    <a:lumOff val="15000"/>
                  </a:schemeClr>
                </a:solidFill>
                <a:latin typeface="Helvetica" pitchFamily="2" charset="0"/>
              </a:rPr>
              <a:t>We have been recognized and endorsement by the Ministry of Education, Youth and Sport as well as the Ministry of Industry, Science, Technology &amp; Innovation to continue with our work!</a:t>
            </a:r>
          </a:p>
        </p:txBody>
      </p:sp>
      <p:pic>
        <p:nvPicPr>
          <p:cNvPr id="13" name="Graphic 12">
            <a:extLst>
              <a:ext uri="{FF2B5EF4-FFF2-40B4-BE49-F238E27FC236}">
                <a16:creationId xmlns:a16="http://schemas.microsoft.com/office/drawing/2014/main" id="{A00FF2AA-CEB6-0D69-8A2D-9C94349939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718" y="412866"/>
            <a:ext cx="1553603" cy="461665"/>
          </a:xfrm>
          <a:prstGeom prst="rect">
            <a:avLst/>
          </a:prstGeom>
        </p:spPr>
      </p:pic>
      <p:sp>
        <p:nvSpPr>
          <p:cNvPr id="7" name="Slide Number Placeholder 6">
            <a:extLst>
              <a:ext uri="{FF2B5EF4-FFF2-40B4-BE49-F238E27FC236}">
                <a16:creationId xmlns:a16="http://schemas.microsoft.com/office/drawing/2014/main" id="{5F59C74D-1B73-1AE5-B3D7-5F8070A2B8E8}"/>
              </a:ext>
            </a:extLst>
          </p:cNvPr>
          <p:cNvSpPr>
            <a:spLocks noGrp="1"/>
          </p:cNvSpPr>
          <p:nvPr>
            <p:ph type="sldNum" sz="quarter" idx="12"/>
          </p:nvPr>
        </p:nvSpPr>
        <p:spPr/>
        <p:txBody>
          <a:bodyPr/>
          <a:lstStyle/>
          <a:p>
            <a:fld id="{35EF7F18-B994-435A-B6D7-872B7C9F0C38}" type="slidenum">
              <a:rPr lang="en-US" smtClean="0"/>
              <a:t>4</a:t>
            </a:fld>
            <a:endParaRPr lang="en-US"/>
          </a:p>
        </p:txBody>
      </p:sp>
      <p:pic>
        <p:nvPicPr>
          <p:cNvPr id="11" name="Picture 10">
            <a:extLst>
              <a:ext uri="{FF2B5EF4-FFF2-40B4-BE49-F238E27FC236}">
                <a16:creationId xmlns:a16="http://schemas.microsoft.com/office/drawing/2014/main" id="{4CA14B12-CA13-464C-08BC-F0B01677AA84}"/>
              </a:ext>
            </a:extLst>
          </p:cNvPr>
          <p:cNvPicPr>
            <a:picLocks noChangeAspect="1"/>
          </p:cNvPicPr>
          <p:nvPr/>
        </p:nvPicPr>
        <p:blipFill>
          <a:blip r:embed="rId5"/>
          <a:stretch>
            <a:fillRect/>
          </a:stretch>
        </p:blipFill>
        <p:spPr>
          <a:xfrm>
            <a:off x="6186987" y="1348960"/>
            <a:ext cx="3358127" cy="4754870"/>
          </a:xfrm>
          <a:prstGeom prst="rect">
            <a:avLst/>
          </a:prstGeom>
          <a:ln>
            <a:solidFill>
              <a:schemeClr val="tx1"/>
            </a:solidFill>
          </a:ln>
        </p:spPr>
      </p:pic>
      <p:sp>
        <p:nvSpPr>
          <p:cNvPr id="14" name="TextBox 4">
            <a:extLst>
              <a:ext uri="{FF2B5EF4-FFF2-40B4-BE49-F238E27FC236}">
                <a16:creationId xmlns:a16="http://schemas.microsoft.com/office/drawing/2014/main" id="{99F3BAFB-0A19-D28F-6F9F-D1E52A6C9E85}"/>
              </a:ext>
            </a:extLst>
          </p:cNvPr>
          <p:cNvSpPr txBox="1"/>
          <p:nvPr/>
        </p:nvSpPr>
        <p:spPr>
          <a:xfrm>
            <a:off x="5933061" y="859624"/>
            <a:ext cx="3691951" cy="369332"/>
          </a:xfrm>
          <a:prstGeom prst="rect">
            <a:avLst/>
          </a:prstGeom>
        </p:spPr>
        <p:txBody>
          <a:bodyPr wrap="square" lIns="0" tIns="0" rIns="0" bIns="0" rtlCol="0" anchor="t">
            <a:spAutoFit/>
          </a:bodyPr>
          <a:lstStyle/>
          <a:p>
            <a:pPr algn="ctr">
              <a:spcBef>
                <a:spcPct val="0"/>
              </a:spcBef>
            </a:pPr>
            <a:r>
              <a:rPr lang="en-US" sz="1200" b="1" dirty="0">
                <a:latin typeface="Helvetica" pitchFamily="2" charset="0"/>
              </a:rPr>
              <a:t>Endorsement Letter </a:t>
            </a:r>
          </a:p>
          <a:p>
            <a:pPr algn="ctr">
              <a:spcBef>
                <a:spcPct val="0"/>
              </a:spcBef>
            </a:pPr>
            <a:r>
              <a:rPr lang="en-US" sz="1200" b="1" dirty="0">
                <a:latin typeface="Helvetica" pitchFamily="2" charset="0"/>
              </a:rPr>
              <a:t>of Ministry of Education, Youth and Sport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0E1904-0378-75D3-84C7-6726E3909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id="{D09C8F78-6BA8-F440-DDF8-A59E1EFC7AC8}"/>
              </a:ext>
            </a:extLst>
          </p:cNvPr>
          <p:cNvSpPr txBox="1"/>
          <p:nvPr/>
        </p:nvSpPr>
        <p:spPr>
          <a:xfrm>
            <a:off x="1784350" y="1614931"/>
            <a:ext cx="8623300" cy="523220"/>
          </a:xfrm>
          <a:prstGeom prst="rect">
            <a:avLst/>
          </a:prstGeom>
          <a:noFill/>
        </p:spPr>
        <p:txBody>
          <a:bodyPr wrap="square" rtlCol="0">
            <a:spAutoFit/>
          </a:bodyPr>
          <a:lstStyle/>
          <a:p>
            <a:pPr algn="ctr"/>
            <a:r>
              <a:rPr lang="en-US" sz="2800" b="1" dirty="0">
                <a:solidFill>
                  <a:srgbClr val="C00000"/>
                </a:solidFill>
                <a:latin typeface="Helvetica" pitchFamily="2" charset="0"/>
              </a:rPr>
              <a:t>Distribution of Training Participants by Category</a:t>
            </a:r>
            <a:endParaRPr lang="en-US" sz="2800" dirty="0">
              <a:solidFill>
                <a:srgbClr val="C00000"/>
              </a:solidFill>
              <a:latin typeface="Helvetica" pitchFamily="2" charset="0"/>
            </a:endParaRPr>
          </a:p>
        </p:txBody>
      </p:sp>
      <p:pic>
        <p:nvPicPr>
          <p:cNvPr id="2" name="Graphic 1">
            <a:extLst>
              <a:ext uri="{FF2B5EF4-FFF2-40B4-BE49-F238E27FC236}">
                <a16:creationId xmlns:a16="http://schemas.microsoft.com/office/drawing/2014/main" id="{926AA27F-599E-63B4-6604-CE58230C45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718" y="412866"/>
            <a:ext cx="1553603" cy="461665"/>
          </a:xfrm>
          <a:prstGeom prst="rect">
            <a:avLst/>
          </a:prstGeom>
        </p:spPr>
      </p:pic>
      <p:sp>
        <p:nvSpPr>
          <p:cNvPr id="3" name="Slide Number Placeholder 2">
            <a:extLst>
              <a:ext uri="{FF2B5EF4-FFF2-40B4-BE49-F238E27FC236}">
                <a16:creationId xmlns:a16="http://schemas.microsoft.com/office/drawing/2014/main" id="{1E7F143B-4E8A-DBA1-DC7E-9765B36D7DC8}"/>
              </a:ext>
            </a:extLst>
          </p:cNvPr>
          <p:cNvSpPr>
            <a:spLocks noGrp="1"/>
          </p:cNvSpPr>
          <p:nvPr>
            <p:ph type="sldNum" sz="quarter" idx="12"/>
          </p:nvPr>
        </p:nvSpPr>
        <p:spPr/>
        <p:txBody>
          <a:bodyPr/>
          <a:lstStyle/>
          <a:p>
            <a:fld id="{35EF7F18-B994-435A-B6D7-872B7C9F0C38}" type="slidenum">
              <a:rPr lang="en-US" smtClean="0"/>
              <a:t>5</a:t>
            </a:fld>
            <a:endParaRPr lang="en-US"/>
          </a:p>
        </p:txBody>
      </p:sp>
      <p:grpSp>
        <p:nvGrpSpPr>
          <p:cNvPr id="6" name="Group 5">
            <a:extLst>
              <a:ext uri="{FF2B5EF4-FFF2-40B4-BE49-F238E27FC236}">
                <a16:creationId xmlns:a16="http://schemas.microsoft.com/office/drawing/2014/main" id="{C608A7D9-FE39-0FEB-2916-FF2620A8E76A}"/>
              </a:ext>
            </a:extLst>
          </p:cNvPr>
          <p:cNvGrpSpPr/>
          <p:nvPr/>
        </p:nvGrpSpPr>
        <p:grpSpPr>
          <a:xfrm>
            <a:off x="2573151" y="2449420"/>
            <a:ext cx="3227993" cy="650291"/>
            <a:chOff x="7365209" y="753626"/>
            <a:chExt cx="4425716" cy="1071128"/>
          </a:xfrm>
        </p:grpSpPr>
        <p:sp>
          <p:nvSpPr>
            <p:cNvPr id="8" name="Rectangle: Single Corner Snipped 7">
              <a:extLst>
                <a:ext uri="{FF2B5EF4-FFF2-40B4-BE49-F238E27FC236}">
                  <a16:creationId xmlns:a16="http://schemas.microsoft.com/office/drawing/2014/main" id="{2622FAFB-FDF0-EF51-977D-A7CCC8A5E7D9}"/>
                </a:ext>
              </a:extLst>
            </p:cNvPr>
            <p:cNvSpPr/>
            <p:nvPr/>
          </p:nvSpPr>
          <p:spPr>
            <a:xfrm>
              <a:off x="7365209" y="753626"/>
              <a:ext cx="4425716" cy="1071128"/>
            </a:xfrm>
            <a:prstGeom prst="snip1Rect">
              <a:avLst/>
            </a:prstGeom>
            <a:solidFill>
              <a:srgbClr val="B51D39"/>
            </a:soli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a:extLst>
                <a:ext uri="{FF2B5EF4-FFF2-40B4-BE49-F238E27FC236}">
                  <a16:creationId xmlns:a16="http://schemas.microsoft.com/office/drawing/2014/main" id="{4FC2AE77-EABB-8A9B-5633-D11C23341663}"/>
                </a:ext>
              </a:extLst>
            </p:cNvPr>
            <p:cNvSpPr txBox="1"/>
            <p:nvPr/>
          </p:nvSpPr>
          <p:spPr>
            <a:xfrm>
              <a:off x="7644678" y="1071180"/>
              <a:ext cx="3866776" cy="385812"/>
            </a:xfrm>
            <a:prstGeom prst="rect">
              <a:avLst/>
            </a:prstGeom>
            <a:noFill/>
          </p:spPr>
          <p:txBody>
            <a:bodyPr wrap="square" rtlCol="0">
              <a:spAutoFit/>
            </a:bodyPr>
            <a:lstStyle/>
            <a:p>
              <a:r>
                <a:rPr lang="en-US" sz="1400" b="1" dirty="0">
                  <a:solidFill>
                    <a:schemeClr val="bg1"/>
                  </a:solidFill>
                  <a:latin typeface="Helvetica" pitchFamily="2" charset="0"/>
                </a:rPr>
                <a:t>1- IT Students, around 1,000</a:t>
              </a:r>
            </a:p>
          </p:txBody>
        </p:sp>
      </p:grpSp>
      <p:grpSp>
        <p:nvGrpSpPr>
          <p:cNvPr id="19" name="Group 18">
            <a:extLst>
              <a:ext uri="{FF2B5EF4-FFF2-40B4-BE49-F238E27FC236}">
                <a16:creationId xmlns:a16="http://schemas.microsoft.com/office/drawing/2014/main" id="{4F7F22C7-7EDE-4CCC-1369-237F45CFA0CF}"/>
              </a:ext>
            </a:extLst>
          </p:cNvPr>
          <p:cNvGrpSpPr/>
          <p:nvPr/>
        </p:nvGrpSpPr>
        <p:grpSpPr>
          <a:xfrm>
            <a:off x="2573151" y="3292501"/>
            <a:ext cx="3227993" cy="650291"/>
            <a:chOff x="7365209" y="753626"/>
            <a:chExt cx="4425716" cy="1071128"/>
          </a:xfrm>
        </p:grpSpPr>
        <p:sp>
          <p:nvSpPr>
            <p:cNvPr id="20" name="Rectangle: Single Corner Snipped 19">
              <a:extLst>
                <a:ext uri="{FF2B5EF4-FFF2-40B4-BE49-F238E27FC236}">
                  <a16:creationId xmlns:a16="http://schemas.microsoft.com/office/drawing/2014/main" id="{D499D0C8-88B9-C368-80FF-EDDB1D558A39}"/>
                </a:ext>
              </a:extLst>
            </p:cNvPr>
            <p:cNvSpPr/>
            <p:nvPr/>
          </p:nvSpPr>
          <p:spPr>
            <a:xfrm>
              <a:off x="7365209" y="753626"/>
              <a:ext cx="4425716" cy="1071128"/>
            </a:xfrm>
            <a:prstGeom prst="snip1Rect">
              <a:avLst/>
            </a:prstGeom>
            <a:solidFill>
              <a:srgbClr val="B51D39"/>
            </a:soli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TextBox 20">
              <a:extLst>
                <a:ext uri="{FF2B5EF4-FFF2-40B4-BE49-F238E27FC236}">
                  <a16:creationId xmlns:a16="http://schemas.microsoft.com/office/drawing/2014/main" id="{E851D28B-DDB7-955D-36FC-D3120E7D51E1}"/>
                </a:ext>
              </a:extLst>
            </p:cNvPr>
            <p:cNvSpPr txBox="1"/>
            <p:nvPr/>
          </p:nvSpPr>
          <p:spPr>
            <a:xfrm>
              <a:off x="7644678" y="1071180"/>
              <a:ext cx="3866776" cy="506955"/>
            </a:xfrm>
            <a:prstGeom prst="rect">
              <a:avLst/>
            </a:prstGeom>
            <a:noFill/>
          </p:spPr>
          <p:txBody>
            <a:bodyPr wrap="square" rtlCol="0">
              <a:spAutoFit/>
            </a:bodyPr>
            <a:lstStyle/>
            <a:p>
              <a:r>
                <a:rPr lang="en-US" sz="1400" b="1" dirty="0">
                  <a:solidFill>
                    <a:schemeClr val="bg1"/>
                  </a:solidFill>
                  <a:latin typeface="Helvetica" pitchFamily="2" charset="0"/>
                </a:rPr>
                <a:t>2- IT Professional 600</a:t>
              </a:r>
            </a:p>
          </p:txBody>
        </p:sp>
      </p:grpSp>
      <p:grpSp>
        <p:nvGrpSpPr>
          <p:cNvPr id="22" name="Group 21">
            <a:extLst>
              <a:ext uri="{FF2B5EF4-FFF2-40B4-BE49-F238E27FC236}">
                <a16:creationId xmlns:a16="http://schemas.microsoft.com/office/drawing/2014/main" id="{BF20B6A3-FFC3-A21B-110A-B8A91CAF0788}"/>
              </a:ext>
            </a:extLst>
          </p:cNvPr>
          <p:cNvGrpSpPr/>
          <p:nvPr/>
        </p:nvGrpSpPr>
        <p:grpSpPr>
          <a:xfrm>
            <a:off x="4310511" y="4149729"/>
            <a:ext cx="3227993" cy="650291"/>
            <a:chOff x="7365209" y="753626"/>
            <a:chExt cx="4425716" cy="1071128"/>
          </a:xfrm>
        </p:grpSpPr>
        <p:sp>
          <p:nvSpPr>
            <p:cNvPr id="23" name="Rectangle: Single Corner Snipped 22">
              <a:extLst>
                <a:ext uri="{FF2B5EF4-FFF2-40B4-BE49-F238E27FC236}">
                  <a16:creationId xmlns:a16="http://schemas.microsoft.com/office/drawing/2014/main" id="{5A1BBE49-C465-4C41-C93C-0AEA574C4FE6}"/>
                </a:ext>
              </a:extLst>
            </p:cNvPr>
            <p:cNvSpPr/>
            <p:nvPr/>
          </p:nvSpPr>
          <p:spPr>
            <a:xfrm>
              <a:off x="7365209" y="753626"/>
              <a:ext cx="4425716" cy="1071128"/>
            </a:xfrm>
            <a:prstGeom prst="snip1Rect">
              <a:avLst/>
            </a:prstGeom>
            <a:solidFill>
              <a:srgbClr val="B51D39"/>
            </a:soli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TextBox 23">
              <a:extLst>
                <a:ext uri="{FF2B5EF4-FFF2-40B4-BE49-F238E27FC236}">
                  <a16:creationId xmlns:a16="http://schemas.microsoft.com/office/drawing/2014/main" id="{15F39FD0-38C0-EF03-6476-36CA40432F17}"/>
                </a:ext>
              </a:extLst>
            </p:cNvPr>
            <p:cNvSpPr txBox="1"/>
            <p:nvPr/>
          </p:nvSpPr>
          <p:spPr>
            <a:xfrm>
              <a:off x="7644678" y="1071180"/>
              <a:ext cx="3866776" cy="506955"/>
            </a:xfrm>
            <a:prstGeom prst="rect">
              <a:avLst/>
            </a:prstGeom>
            <a:noFill/>
          </p:spPr>
          <p:txBody>
            <a:bodyPr wrap="square" rtlCol="0">
              <a:spAutoFit/>
            </a:bodyPr>
            <a:lstStyle/>
            <a:p>
              <a:pPr algn="ctr"/>
              <a:r>
                <a:rPr lang="en-US" sz="1400" b="1" dirty="0">
                  <a:solidFill>
                    <a:schemeClr val="bg1"/>
                  </a:solidFill>
                  <a:latin typeface="Helvetica" pitchFamily="2" charset="0"/>
                </a:rPr>
                <a:t>6- SME 550</a:t>
              </a:r>
            </a:p>
          </p:txBody>
        </p:sp>
      </p:grpSp>
      <p:grpSp>
        <p:nvGrpSpPr>
          <p:cNvPr id="25" name="Group 24">
            <a:extLst>
              <a:ext uri="{FF2B5EF4-FFF2-40B4-BE49-F238E27FC236}">
                <a16:creationId xmlns:a16="http://schemas.microsoft.com/office/drawing/2014/main" id="{52619995-0CE1-99DF-794E-E221F5161FE1}"/>
              </a:ext>
            </a:extLst>
          </p:cNvPr>
          <p:cNvGrpSpPr/>
          <p:nvPr/>
        </p:nvGrpSpPr>
        <p:grpSpPr>
          <a:xfrm>
            <a:off x="6004981" y="2449420"/>
            <a:ext cx="3227993" cy="650291"/>
            <a:chOff x="7365209" y="753626"/>
            <a:chExt cx="4425716" cy="1071128"/>
          </a:xfrm>
        </p:grpSpPr>
        <p:sp>
          <p:nvSpPr>
            <p:cNvPr id="26" name="Rectangle: Single Corner Snipped 25">
              <a:extLst>
                <a:ext uri="{FF2B5EF4-FFF2-40B4-BE49-F238E27FC236}">
                  <a16:creationId xmlns:a16="http://schemas.microsoft.com/office/drawing/2014/main" id="{DED161E7-BCC3-2FB6-487E-35CD80C670EF}"/>
                </a:ext>
              </a:extLst>
            </p:cNvPr>
            <p:cNvSpPr/>
            <p:nvPr/>
          </p:nvSpPr>
          <p:spPr>
            <a:xfrm>
              <a:off x="7365209" y="753626"/>
              <a:ext cx="4425716" cy="1071128"/>
            </a:xfrm>
            <a:prstGeom prst="snip1Rect">
              <a:avLst/>
            </a:prstGeom>
            <a:solidFill>
              <a:srgbClr val="B51D39"/>
            </a:soli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1946A719-99E1-AD2F-9F20-451C3E71145F}"/>
                </a:ext>
              </a:extLst>
            </p:cNvPr>
            <p:cNvSpPr txBox="1"/>
            <p:nvPr/>
          </p:nvSpPr>
          <p:spPr>
            <a:xfrm>
              <a:off x="7644678" y="1071180"/>
              <a:ext cx="3866776" cy="506955"/>
            </a:xfrm>
            <a:prstGeom prst="rect">
              <a:avLst/>
            </a:prstGeom>
            <a:noFill/>
          </p:spPr>
          <p:txBody>
            <a:bodyPr wrap="square" rtlCol="0">
              <a:spAutoFit/>
            </a:bodyPr>
            <a:lstStyle/>
            <a:p>
              <a:r>
                <a:rPr lang="en-US" sz="1400" b="1" dirty="0">
                  <a:solidFill>
                    <a:schemeClr val="bg1"/>
                  </a:solidFill>
                  <a:latin typeface="Helvetica" pitchFamily="2" charset="0"/>
                </a:rPr>
                <a:t>3- Government officers 500</a:t>
              </a:r>
            </a:p>
          </p:txBody>
        </p:sp>
      </p:grpSp>
      <p:grpSp>
        <p:nvGrpSpPr>
          <p:cNvPr id="28" name="Group 27">
            <a:extLst>
              <a:ext uri="{FF2B5EF4-FFF2-40B4-BE49-F238E27FC236}">
                <a16:creationId xmlns:a16="http://schemas.microsoft.com/office/drawing/2014/main" id="{86D8D9B4-AB5D-E422-F601-1D71608C9986}"/>
              </a:ext>
            </a:extLst>
          </p:cNvPr>
          <p:cNvGrpSpPr/>
          <p:nvPr/>
        </p:nvGrpSpPr>
        <p:grpSpPr>
          <a:xfrm>
            <a:off x="6004980" y="3312070"/>
            <a:ext cx="3227993" cy="650291"/>
            <a:chOff x="7365209" y="753626"/>
            <a:chExt cx="4425716" cy="1071128"/>
          </a:xfrm>
        </p:grpSpPr>
        <p:sp>
          <p:nvSpPr>
            <p:cNvPr id="29" name="Rectangle: Single Corner Snipped 28">
              <a:extLst>
                <a:ext uri="{FF2B5EF4-FFF2-40B4-BE49-F238E27FC236}">
                  <a16:creationId xmlns:a16="http://schemas.microsoft.com/office/drawing/2014/main" id="{5C3C46AC-4DA5-4215-D9B4-1F869A8479F1}"/>
                </a:ext>
              </a:extLst>
            </p:cNvPr>
            <p:cNvSpPr/>
            <p:nvPr/>
          </p:nvSpPr>
          <p:spPr>
            <a:xfrm>
              <a:off x="7365209" y="753626"/>
              <a:ext cx="4425716" cy="1071128"/>
            </a:xfrm>
            <a:prstGeom prst="snip1Rect">
              <a:avLst/>
            </a:prstGeom>
            <a:solidFill>
              <a:srgbClr val="B51D39"/>
            </a:soli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TextBox 29">
              <a:extLst>
                <a:ext uri="{FF2B5EF4-FFF2-40B4-BE49-F238E27FC236}">
                  <a16:creationId xmlns:a16="http://schemas.microsoft.com/office/drawing/2014/main" id="{2C8C1175-9B8D-4D7E-DC16-3D6B1AE4E9B0}"/>
                </a:ext>
              </a:extLst>
            </p:cNvPr>
            <p:cNvSpPr txBox="1"/>
            <p:nvPr/>
          </p:nvSpPr>
          <p:spPr>
            <a:xfrm>
              <a:off x="7644678" y="1071180"/>
              <a:ext cx="3866776" cy="506955"/>
            </a:xfrm>
            <a:prstGeom prst="rect">
              <a:avLst/>
            </a:prstGeom>
            <a:noFill/>
          </p:spPr>
          <p:txBody>
            <a:bodyPr wrap="square" rtlCol="0">
              <a:spAutoFit/>
            </a:bodyPr>
            <a:lstStyle/>
            <a:p>
              <a:r>
                <a:rPr lang="en-US" sz="1400" b="1" dirty="0">
                  <a:solidFill>
                    <a:schemeClr val="bg1"/>
                  </a:solidFill>
                  <a:latin typeface="Helvetica" pitchFamily="2" charset="0"/>
                </a:rPr>
                <a:t>4- General public 1500</a:t>
              </a:r>
            </a:p>
          </p:txBody>
        </p:sp>
      </p:grpSp>
    </p:spTree>
    <p:extLst>
      <p:ext uri="{BB962C8B-B14F-4D97-AF65-F5344CB8AC3E}">
        <p14:creationId xmlns:p14="http://schemas.microsoft.com/office/powerpoint/2010/main" val="173674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E65700-CA74-E050-9D1D-57FC06D00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Graphic 1">
            <a:extLst>
              <a:ext uri="{FF2B5EF4-FFF2-40B4-BE49-F238E27FC236}">
                <a16:creationId xmlns:a16="http://schemas.microsoft.com/office/drawing/2014/main" id="{36CC9F2E-5F57-0152-C4CA-2E32F6141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718" y="412866"/>
            <a:ext cx="1553603" cy="461665"/>
          </a:xfrm>
          <a:prstGeom prst="rect">
            <a:avLst/>
          </a:prstGeom>
        </p:spPr>
      </p:pic>
      <p:sp>
        <p:nvSpPr>
          <p:cNvPr id="14" name="TextBox 4">
            <a:extLst>
              <a:ext uri="{FF2B5EF4-FFF2-40B4-BE49-F238E27FC236}">
                <a16:creationId xmlns:a16="http://schemas.microsoft.com/office/drawing/2014/main" id="{D45A063D-078E-5726-9929-F81F76FCCB76}"/>
              </a:ext>
            </a:extLst>
          </p:cNvPr>
          <p:cNvSpPr txBox="1"/>
          <p:nvPr/>
        </p:nvSpPr>
        <p:spPr>
          <a:xfrm>
            <a:off x="495356" y="2266339"/>
            <a:ext cx="1575752" cy="246221"/>
          </a:xfrm>
          <a:prstGeom prst="rect">
            <a:avLst/>
          </a:prstGeom>
        </p:spPr>
        <p:txBody>
          <a:bodyPr wrap="none" lIns="0" tIns="0" rIns="0" bIns="0" rtlCol="0" anchor="t" anchorCtr="0">
            <a:spAutoFit/>
          </a:bodyPr>
          <a:lstStyle/>
          <a:p>
            <a:pPr>
              <a:spcBef>
                <a:spcPct val="0"/>
              </a:spcBef>
            </a:pPr>
            <a:r>
              <a:rPr lang="en-US" sz="1600" b="1" dirty="0">
                <a:solidFill>
                  <a:schemeClr val="bg1"/>
                </a:solidFill>
                <a:latin typeface="Helvetica" pitchFamily="2" charset="0"/>
              </a:rPr>
              <a:t>ICT Foundation:</a:t>
            </a:r>
          </a:p>
        </p:txBody>
      </p:sp>
      <p:sp>
        <p:nvSpPr>
          <p:cNvPr id="26" name="TextBox 4">
            <a:extLst>
              <a:ext uri="{FF2B5EF4-FFF2-40B4-BE49-F238E27FC236}">
                <a16:creationId xmlns:a16="http://schemas.microsoft.com/office/drawing/2014/main" id="{1697F7D9-8F3A-8B3E-29F0-3EE7E4226FA7}"/>
              </a:ext>
            </a:extLst>
          </p:cNvPr>
          <p:cNvSpPr txBox="1"/>
          <p:nvPr/>
        </p:nvSpPr>
        <p:spPr>
          <a:xfrm>
            <a:off x="495356" y="4262307"/>
            <a:ext cx="815929" cy="246221"/>
          </a:xfrm>
          <a:prstGeom prst="rect">
            <a:avLst/>
          </a:prstGeom>
        </p:spPr>
        <p:txBody>
          <a:bodyPr wrap="none" lIns="0" tIns="0" rIns="0" bIns="0" rtlCol="0" anchor="t" anchorCtr="0">
            <a:spAutoFit/>
          </a:bodyPr>
          <a:lstStyle/>
          <a:p>
            <a:pPr>
              <a:spcBef>
                <a:spcPct val="0"/>
              </a:spcBef>
            </a:pPr>
            <a:r>
              <a:rPr lang="en-US" sz="1600" b="1" dirty="0">
                <a:solidFill>
                  <a:schemeClr val="bg1"/>
                </a:solidFill>
                <a:latin typeface="Helvetica" pitchFamily="2" charset="0"/>
              </a:rPr>
              <a:t>Security</a:t>
            </a:r>
          </a:p>
        </p:txBody>
      </p:sp>
      <p:sp>
        <p:nvSpPr>
          <p:cNvPr id="13" name="Slide Number Placeholder 12">
            <a:extLst>
              <a:ext uri="{FF2B5EF4-FFF2-40B4-BE49-F238E27FC236}">
                <a16:creationId xmlns:a16="http://schemas.microsoft.com/office/drawing/2014/main" id="{79394612-8FA4-8F29-6EB6-8E30035425ED}"/>
              </a:ext>
            </a:extLst>
          </p:cNvPr>
          <p:cNvSpPr>
            <a:spLocks noGrp="1"/>
          </p:cNvSpPr>
          <p:nvPr>
            <p:ph type="sldNum" sz="quarter" idx="12"/>
          </p:nvPr>
        </p:nvSpPr>
        <p:spPr/>
        <p:txBody>
          <a:bodyPr/>
          <a:lstStyle/>
          <a:p>
            <a:fld id="{35EF7F18-B994-435A-B6D7-872B7C9F0C38}" type="slidenum">
              <a:rPr lang="en-US" smtClean="0"/>
              <a:t>6</a:t>
            </a:fld>
            <a:endParaRPr lang="en-US"/>
          </a:p>
        </p:txBody>
      </p:sp>
      <p:sp>
        <p:nvSpPr>
          <p:cNvPr id="8" name="TextBox 7">
            <a:extLst>
              <a:ext uri="{FF2B5EF4-FFF2-40B4-BE49-F238E27FC236}">
                <a16:creationId xmlns:a16="http://schemas.microsoft.com/office/drawing/2014/main" id="{C7D4EA54-832E-CC39-B5E6-509F7ECC2A83}"/>
              </a:ext>
            </a:extLst>
          </p:cNvPr>
          <p:cNvSpPr txBox="1"/>
          <p:nvPr/>
        </p:nvSpPr>
        <p:spPr>
          <a:xfrm>
            <a:off x="876566" y="2865251"/>
            <a:ext cx="4199138" cy="1291444"/>
          </a:xfrm>
          <a:prstGeom prst="rect">
            <a:avLst/>
          </a:prstGeom>
          <a:noFill/>
        </p:spPr>
        <p:txBody>
          <a:bodyPr wrap="square" lIns="0">
            <a:spAutoFit/>
          </a:bodyPr>
          <a:lstStyle/>
          <a:p>
            <a:pPr algn="just">
              <a:lnSpc>
                <a:spcPts val="1866"/>
              </a:lnSpc>
              <a:spcBef>
                <a:spcPct val="0"/>
              </a:spcBef>
            </a:pPr>
            <a:r>
              <a:rPr lang="en-US" sz="1400" dirty="0">
                <a:solidFill>
                  <a:srgbClr val="433833"/>
                </a:solidFill>
                <a:latin typeface="Helvetica" pitchFamily="2" charset="0"/>
              </a:rPr>
              <a:t>In order to be qualified to take the course, all applicants need to go through some thoughtful selection process such as screening, taking examinations of their related course, and interviews with our guidance and professionals.</a:t>
            </a:r>
            <a:endParaRPr lang="en-US" sz="1400" b="1" dirty="0">
              <a:solidFill>
                <a:srgbClr val="433833"/>
              </a:solidFill>
              <a:latin typeface="Helvetica" pitchFamily="2" charset="0"/>
            </a:endParaRPr>
          </a:p>
        </p:txBody>
      </p:sp>
      <p:grpSp>
        <p:nvGrpSpPr>
          <p:cNvPr id="11" name="Group 10">
            <a:extLst>
              <a:ext uri="{FF2B5EF4-FFF2-40B4-BE49-F238E27FC236}">
                <a16:creationId xmlns:a16="http://schemas.microsoft.com/office/drawing/2014/main" id="{86071073-E94E-1B58-C4F2-840A0FF4E8E3}"/>
              </a:ext>
            </a:extLst>
          </p:cNvPr>
          <p:cNvGrpSpPr/>
          <p:nvPr/>
        </p:nvGrpSpPr>
        <p:grpSpPr>
          <a:xfrm>
            <a:off x="5327316" y="2327799"/>
            <a:ext cx="6026484" cy="2622786"/>
            <a:chOff x="3240344" y="3429000"/>
            <a:chExt cx="6026484" cy="2622786"/>
          </a:xfrm>
        </p:grpSpPr>
        <p:sp>
          <p:nvSpPr>
            <p:cNvPr id="12" name="Rectangle 11">
              <a:extLst>
                <a:ext uri="{FF2B5EF4-FFF2-40B4-BE49-F238E27FC236}">
                  <a16:creationId xmlns:a16="http://schemas.microsoft.com/office/drawing/2014/main" id="{7CECFCDA-7BC1-350C-3CC2-72DAB6E6F503}"/>
                </a:ext>
              </a:extLst>
            </p:cNvPr>
            <p:cNvSpPr/>
            <p:nvPr/>
          </p:nvSpPr>
          <p:spPr>
            <a:xfrm>
              <a:off x="3240344" y="3429000"/>
              <a:ext cx="1859640" cy="1207659"/>
            </a:xfrm>
            <a:prstGeom prst="rect">
              <a:avLst/>
            </a:prstGeom>
            <a:gradFill flip="none" rotWithShape="1">
              <a:gsLst>
                <a:gs pos="0">
                  <a:srgbClr val="B51D39">
                    <a:shade val="30000"/>
                    <a:satMod val="115000"/>
                  </a:srgbClr>
                </a:gs>
                <a:gs pos="50000">
                  <a:srgbClr val="B51D39">
                    <a:shade val="67500"/>
                    <a:satMod val="115000"/>
                  </a:srgbClr>
                </a:gs>
                <a:gs pos="100000">
                  <a:srgbClr val="B51D39">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pitchFamily="2" charset="0"/>
                </a:rPr>
                <a:t>Applicants Screening</a:t>
              </a:r>
            </a:p>
          </p:txBody>
        </p:sp>
        <p:sp>
          <p:nvSpPr>
            <p:cNvPr id="19" name="Rectangle 18">
              <a:extLst>
                <a:ext uri="{FF2B5EF4-FFF2-40B4-BE49-F238E27FC236}">
                  <a16:creationId xmlns:a16="http://schemas.microsoft.com/office/drawing/2014/main" id="{830D4E25-91D8-FEB0-E207-4D98012E84A9}"/>
                </a:ext>
              </a:extLst>
            </p:cNvPr>
            <p:cNvSpPr/>
            <p:nvPr/>
          </p:nvSpPr>
          <p:spPr>
            <a:xfrm>
              <a:off x="5323766" y="3429000"/>
              <a:ext cx="1859640" cy="1207659"/>
            </a:xfrm>
            <a:prstGeom prst="rect">
              <a:avLst/>
            </a:prstGeom>
            <a:gradFill flip="none" rotWithShape="1">
              <a:gsLst>
                <a:gs pos="0">
                  <a:srgbClr val="B51D39">
                    <a:shade val="30000"/>
                    <a:satMod val="115000"/>
                  </a:srgbClr>
                </a:gs>
                <a:gs pos="50000">
                  <a:srgbClr val="B51D39">
                    <a:shade val="67500"/>
                    <a:satMod val="115000"/>
                  </a:srgbClr>
                </a:gs>
                <a:gs pos="100000">
                  <a:srgbClr val="B51D39">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pitchFamily="2" charset="0"/>
                </a:rPr>
                <a:t>Examination</a:t>
              </a:r>
            </a:p>
          </p:txBody>
        </p:sp>
        <p:sp>
          <p:nvSpPr>
            <p:cNvPr id="20" name="Rectangle 19">
              <a:extLst>
                <a:ext uri="{FF2B5EF4-FFF2-40B4-BE49-F238E27FC236}">
                  <a16:creationId xmlns:a16="http://schemas.microsoft.com/office/drawing/2014/main" id="{6ABCE6C3-97DF-DCB1-2522-C45025374F85}"/>
                </a:ext>
              </a:extLst>
            </p:cNvPr>
            <p:cNvSpPr/>
            <p:nvPr/>
          </p:nvSpPr>
          <p:spPr>
            <a:xfrm>
              <a:off x="7407188" y="3429000"/>
              <a:ext cx="1859640" cy="1207659"/>
            </a:xfrm>
            <a:prstGeom prst="rect">
              <a:avLst/>
            </a:prstGeom>
            <a:gradFill flip="none" rotWithShape="1">
              <a:gsLst>
                <a:gs pos="0">
                  <a:srgbClr val="B51D39">
                    <a:shade val="30000"/>
                    <a:satMod val="115000"/>
                  </a:srgbClr>
                </a:gs>
                <a:gs pos="50000">
                  <a:srgbClr val="B51D39">
                    <a:shade val="67500"/>
                    <a:satMod val="115000"/>
                  </a:srgbClr>
                </a:gs>
                <a:gs pos="100000">
                  <a:srgbClr val="B51D39">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pitchFamily="2" charset="0"/>
                </a:rPr>
                <a:t>Interviewing</a:t>
              </a:r>
            </a:p>
          </p:txBody>
        </p:sp>
        <p:pic>
          <p:nvPicPr>
            <p:cNvPr id="21" name="Graphic 20" descr="Magnifying glass">
              <a:extLst>
                <a:ext uri="{FF2B5EF4-FFF2-40B4-BE49-F238E27FC236}">
                  <a16:creationId xmlns:a16="http://schemas.microsoft.com/office/drawing/2014/main" id="{0CD16522-DD47-1307-6E55-E584BFFCB3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898" y="4791188"/>
              <a:ext cx="1197792" cy="1197792"/>
            </a:xfrm>
            <a:prstGeom prst="rect">
              <a:avLst/>
            </a:prstGeom>
          </p:spPr>
        </p:pic>
        <p:pic>
          <p:nvPicPr>
            <p:cNvPr id="22" name="Graphic 21" descr="Checklist">
              <a:extLst>
                <a:ext uri="{FF2B5EF4-FFF2-40B4-BE49-F238E27FC236}">
                  <a16:creationId xmlns:a16="http://schemas.microsoft.com/office/drawing/2014/main" id="{FCD52419-F85B-9376-4A16-86EFE49471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1780" y="4853993"/>
              <a:ext cx="1197793" cy="1197793"/>
            </a:xfrm>
            <a:prstGeom prst="rect">
              <a:avLst/>
            </a:prstGeom>
          </p:spPr>
        </p:pic>
        <p:pic>
          <p:nvPicPr>
            <p:cNvPr id="23" name="Graphic 22" descr="Chat">
              <a:extLst>
                <a:ext uri="{FF2B5EF4-FFF2-40B4-BE49-F238E27FC236}">
                  <a16:creationId xmlns:a16="http://schemas.microsoft.com/office/drawing/2014/main" id="{E13E9619-BAC4-7E98-ADA0-F4F294C1CA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74611" y="4648796"/>
              <a:ext cx="1324793" cy="1324793"/>
            </a:xfrm>
            <a:prstGeom prst="rect">
              <a:avLst/>
            </a:prstGeom>
          </p:spPr>
        </p:pic>
      </p:grpSp>
      <p:sp>
        <p:nvSpPr>
          <p:cNvPr id="24" name="TextBox 23">
            <a:extLst>
              <a:ext uri="{FF2B5EF4-FFF2-40B4-BE49-F238E27FC236}">
                <a16:creationId xmlns:a16="http://schemas.microsoft.com/office/drawing/2014/main" id="{876A01FB-3078-8423-D877-7127FAD89B1E}"/>
              </a:ext>
            </a:extLst>
          </p:cNvPr>
          <p:cNvSpPr txBox="1"/>
          <p:nvPr/>
        </p:nvSpPr>
        <p:spPr>
          <a:xfrm>
            <a:off x="876567" y="2327799"/>
            <a:ext cx="4003830" cy="369332"/>
          </a:xfrm>
          <a:prstGeom prst="rect">
            <a:avLst/>
          </a:prstGeom>
        </p:spPr>
        <p:txBody>
          <a:bodyPr wrap="square" lIns="0" tIns="0" rIns="0" bIns="0" rtlCol="0" anchor="t">
            <a:spAutoFit/>
          </a:bodyPr>
          <a:lstStyle/>
          <a:p>
            <a:pPr>
              <a:spcBef>
                <a:spcPct val="0"/>
              </a:spcBef>
            </a:pPr>
            <a:r>
              <a:rPr lang="en-US" sz="2400" b="1" dirty="0">
                <a:solidFill>
                  <a:srgbClr val="B51D39"/>
                </a:solidFill>
                <a:latin typeface="Helvetica" pitchFamily="2" charset="0"/>
              </a:rPr>
              <a:t>Student Selection Process</a:t>
            </a:r>
          </a:p>
        </p:txBody>
      </p:sp>
    </p:spTree>
    <p:extLst>
      <p:ext uri="{BB962C8B-B14F-4D97-AF65-F5344CB8AC3E}">
        <p14:creationId xmlns:p14="http://schemas.microsoft.com/office/powerpoint/2010/main" val="83946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E65700-CA74-E050-9D1D-57FC06D00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Graphic 1">
            <a:extLst>
              <a:ext uri="{FF2B5EF4-FFF2-40B4-BE49-F238E27FC236}">
                <a16:creationId xmlns:a16="http://schemas.microsoft.com/office/drawing/2014/main" id="{36CC9F2E-5F57-0152-C4CA-2E32F61413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718" y="412866"/>
            <a:ext cx="1553603" cy="461665"/>
          </a:xfrm>
          <a:prstGeom prst="rect">
            <a:avLst/>
          </a:prstGeom>
        </p:spPr>
      </p:pic>
      <p:sp>
        <p:nvSpPr>
          <p:cNvPr id="14" name="TextBox 4">
            <a:extLst>
              <a:ext uri="{FF2B5EF4-FFF2-40B4-BE49-F238E27FC236}">
                <a16:creationId xmlns:a16="http://schemas.microsoft.com/office/drawing/2014/main" id="{D45A063D-078E-5726-9929-F81F76FCCB76}"/>
              </a:ext>
            </a:extLst>
          </p:cNvPr>
          <p:cNvSpPr txBox="1"/>
          <p:nvPr/>
        </p:nvSpPr>
        <p:spPr>
          <a:xfrm>
            <a:off x="495356" y="2266339"/>
            <a:ext cx="1575752" cy="246221"/>
          </a:xfrm>
          <a:prstGeom prst="rect">
            <a:avLst/>
          </a:prstGeom>
        </p:spPr>
        <p:txBody>
          <a:bodyPr wrap="none" lIns="0" tIns="0" rIns="0" bIns="0" rtlCol="0" anchor="t" anchorCtr="0">
            <a:spAutoFit/>
          </a:bodyPr>
          <a:lstStyle/>
          <a:p>
            <a:pPr>
              <a:spcBef>
                <a:spcPct val="0"/>
              </a:spcBef>
            </a:pPr>
            <a:r>
              <a:rPr lang="en-US" sz="1600" b="1" dirty="0">
                <a:solidFill>
                  <a:schemeClr val="bg1"/>
                </a:solidFill>
                <a:latin typeface="Helvetica" pitchFamily="2" charset="0"/>
              </a:rPr>
              <a:t>ICT Foundation:</a:t>
            </a:r>
          </a:p>
        </p:txBody>
      </p:sp>
      <p:sp>
        <p:nvSpPr>
          <p:cNvPr id="26" name="TextBox 4">
            <a:extLst>
              <a:ext uri="{FF2B5EF4-FFF2-40B4-BE49-F238E27FC236}">
                <a16:creationId xmlns:a16="http://schemas.microsoft.com/office/drawing/2014/main" id="{1697F7D9-8F3A-8B3E-29F0-3EE7E4226FA7}"/>
              </a:ext>
            </a:extLst>
          </p:cNvPr>
          <p:cNvSpPr txBox="1"/>
          <p:nvPr/>
        </p:nvSpPr>
        <p:spPr>
          <a:xfrm>
            <a:off x="495356" y="4262307"/>
            <a:ext cx="815929" cy="246221"/>
          </a:xfrm>
          <a:prstGeom prst="rect">
            <a:avLst/>
          </a:prstGeom>
        </p:spPr>
        <p:txBody>
          <a:bodyPr wrap="none" lIns="0" tIns="0" rIns="0" bIns="0" rtlCol="0" anchor="t" anchorCtr="0">
            <a:spAutoFit/>
          </a:bodyPr>
          <a:lstStyle/>
          <a:p>
            <a:pPr>
              <a:spcBef>
                <a:spcPct val="0"/>
              </a:spcBef>
            </a:pPr>
            <a:r>
              <a:rPr lang="en-US" sz="1600" b="1" dirty="0">
                <a:solidFill>
                  <a:schemeClr val="bg1"/>
                </a:solidFill>
                <a:latin typeface="Helvetica" pitchFamily="2" charset="0"/>
              </a:rPr>
              <a:t>Security</a:t>
            </a:r>
          </a:p>
        </p:txBody>
      </p:sp>
      <p:sp>
        <p:nvSpPr>
          <p:cNvPr id="13" name="Slide Number Placeholder 12">
            <a:extLst>
              <a:ext uri="{FF2B5EF4-FFF2-40B4-BE49-F238E27FC236}">
                <a16:creationId xmlns:a16="http://schemas.microsoft.com/office/drawing/2014/main" id="{79394612-8FA4-8F29-6EB6-8E30035425ED}"/>
              </a:ext>
            </a:extLst>
          </p:cNvPr>
          <p:cNvSpPr>
            <a:spLocks noGrp="1"/>
          </p:cNvSpPr>
          <p:nvPr>
            <p:ph type="sldNum" sz="quarter" idx="12"/>
          </p:nvPr>
        </p:nvSpPr>
        <p:spPr/>
        <p:txBody>
          <a:bodyPr/>
          <a:lstStyle/>
          <a:p>
            <a:fld id="{35EF7F18-B994-435A-B6D7-872B7C9F0C38}" type="slidenum">
              <a:rPr lang="en-US" smtClean="0"/>
              <a:t>7</a:t>
            </a:fld>
            <a:endParaRPr lang="en-US"/>
          </a:p>
        </p:txBody>
      </p:sp>
      <p:sp>
        <p:nvSpPr>
          <p:cNvPr id="8" name="TextBox 4">
            <a:extLst>
              <a:ext uri="{FF2B5EF4-FFF2-40B4-BE49-F238E27FC236}">
                <a16:creationId xmlns:a16="http://schemas.microsoft.com/office/drawing/2014/main" id="{B293EB36-3A36-E25E-CB0D-1281F856FCE7}"/>
              </a:ext>
            </a:extLst>
          </p:cNvPr>
          <p:cNvSpPr txBox="1"/>
          <p:nvPr/>
        </p:nvSpPr>
        <p:spPr>
          <a:xfrm>
            <a:off x="3651478" y="1214519"/>
            <a:ext cx="5016045" cy="369332"/>
          </a:xfrm>
          <a:prstGeom prst="rect">
            <a:avLst/>
          </a:prstGeom>
        </p:spPr>
        <p:txBody>
          <a:bodyPr wrap="square" lIns="0" tIns="0" rIns="0" bIns="0" rtlCol="0" anchor="t">
            <a:spAutoFit/>
          </a:bodyPr>
          <a:lstStyle/>
          <a:p>
            <a:pPr algn="ctr">
              <a:spcBef>
                <a:spcPct val="0"/>
              </a:spcBef>
            </a:pPr>
            <a:r>
              <a:rPr lang="en-US" sz="2400" b="1" dirty="0">
                <a:solidFill>
                  <a:srgbClr val="B51D39"/>
                </a:solidFill>
                <a:latin typeface="Helvetica" pitchFamily="2" charset="0"/>
              </a:rPr>
              <a:t>Extracurriculars</a:t>
            </a:r>
          </a:p>
        </p:txBody>
      </p:sp>
      <p:sp>
        <p:nvSpPr>
          <p:cNvPr id="11" name="Rectangle: Single Corner Snipped 10">
            <a:extLst>
              <a:ext uri="{FF2B5EF4-FFF2-40B4-BE49-F238E27FC236}">
                <a16:creationId xmlns:a16="http://schemas.microsoft.com/office/drawing/2014/main" id="{BC261BFA-AC00-B509-9EA0-5987354C67C7}"/>
              </a:ext>
            </a:extLst>
          </p:cNvPr>
          <p:cNvSpPr/>
          <p:nvPr/>
        </p:nvSpPr>
        <p:spPr>
          <a:xfrm>
            <a:off x="1201144" y="2595693"/>
            <a:ext cx="4802865" cy="889000"/>
          </a:xfrm>
          <a:prstGeom prst="snip1Rect">
            <a:avLst/>
          </a:prstGeom>
          <a:solidFill>
            <a:srgbClr val="B51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Single Corner Snipped 18">
            <a:extLst>
              <a:ext uri="{FF2B5EF4-FFF2-40B4-BE49-F238E27FC236}">
                <a16:creationId xmlns:a16="http://schemas.microsoft.com/office/drawing/2014/main" id="{5F3BDED5-1D31-F586-BEBF-F36ADF666B2A}"/>
              </a:ext>
            </a:extLst>
          </p:cNvPr>
          <p:cNvSpPr/>
          <p:nvPr/>
        </p:nvSpPr>
        <p:spPr>
          <a:xfrm>
            <a:off x="1201144" y="3823458"/>
            <a:ext cx="4802865" cy="889000"/>
          </a:xfrm>
          <a:prstGeom prst="snip1Rect">
            <a:avLst/>
          </a:prstGeom>
          <a:solidFill>
            <a:srgbClr val="B51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139F6D3A-0062-B7B3-FC5C-C0FB7AD9A439}"/>
              </a:ext>
            </a:extLst>
          </p:cNvPr>
          <p:cNvSpPr txBox="1"/>
          <p:nvPr/>
        </p:nvSpPr>
        <p:spPr>
          <a:xfrm>
            <a:off x="2793635" y="4078507"/>
            <a:ext cx="2963333" cy="369332"/>
          </a:xfrm>
          <a:prstGeom prst="rect">
            <a:avLst/>
          </a:prstGeom>
          <a:noFill/>
        </p:spPr>
        <p:txBody>
          <a:bodyPr wrap="square" rtlCol="0">
            <a:spAutoFit/>
          </a:bodyPr>
          <a:lstStyle/>
          <a:p>
            <a:r>
              <a:rPr lang="en-US" b="1" dirty="0">
                <a:solidFill>
                  <a:schemeClr val="bg1"/>
                </a:solidFill>
                <a:latin typeface="Helvetica" pitchFamily="2" charset="0"/>
              </a:rPr>
              <a:t>Reading Contest</a:t>
            </a:r>
          </a:p>
        </p:txBody>
      </p:sp>
      <p:pic>
        <p:nvPicPr>
          <p:cNvPr id="21" name="Graphic 20" descr="Open book">
            <a:extLst>
              <a:ext uri="{FF2B5EF4-FFF2-40B4-BE49-F238E27FC236}">
                <a16:creationId xmlns:a16="http://schemas.microsoft.com/office/drawing/2014/main" id="{4AD3A3B7-616B-4F56-9932-1EE5A26C0F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643235" y="3909018"/>
            <a:ext cx="708310" cy="708310"/>
          </a:xfrm>
          <a:prstGeom prst="rect">
            <a:avLst/>
          </a:prstGeom>
        </p:spPr>
      </p:pic>
      <p:sp>
        <p:nvSpPr>
          <p:cNvPr id="22" name="Rectangle: Single Corner Snipped 21">
            <a:extLst>
              <a:ext uri="{FF2B5EF4-FFF2-40B4-BE49-F238E27FC236}">
                <a16:creationId xmlns:a16="http://schemas.microsoft.com/office/drawing/2014/main" id="{56ECC11B-62F4-BA21-DDB0-8490DEF35D5F}"/>
              </a:ext>
            </a:extLst>
          </p:cNvPr>
          <p:cNvSpPr/>
          <p:nvPr/>
        </p:nvSpPr>
        <p:spPr>
          <a:xfrm>
            <a:off x="6314991" y="2595693"/>
            <a:ext cx="4802865" cy="889000"/>
          </a:xfrm>
          <a:prstGeom prst="snip1Rect">
            <a:avLst/>
          </a:prstGeom>
          <a:solidFill>
            <a:srgbClr val="B51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F58AA16-852D-625A-D85E-5ABB5EEA0C8F}"/>
              </a:ext>
            </a:extLst>
          </p:cNvPr>
          <p:cNvSpPr txBox="1"/>
          <p:nvPr/>
        </p:nvSpPr>
        <p:spPr>
          <a:xfrm>
            <a:off x="7907482" y="2850742"/>
            <a:ext cx="2963333" cy="369332"/>
          </a:xfrm>
          <a:prstGeom prst="rect">
            <a:avLst/>
          </a:prstGeom>
          <a:noFill/>
        </p:spPr>
        <p:txBody>
          <a:bodyPr wrap="square" rtlCol="0">
            <a:spAutoFit/>
          </a:bodyPr>
          <a:lstStyle/>
          <a:p>
            <a:r>
              <a:rPr lang="en-US" b="1" dirty="0">
                <a:solidFill>
                  <a:schemeClr val="bg1"/>
                </a:solidFill>
                <a:latin typeface="Helvetica" pitchFamily="2" charset="0"/>
              </a:rPr>
              <a:t>Student Interest Club</a:t>
            </a:r>
          </a:p>
        </p:txBody>
      </p:sp>
      <p:pic>
        <p:nvPicPr>
          <p:cNvPr id="24" name="Graphic 23" descr="Users">
            <a:extLst>
              <a:ext uri="{FF2B5EF4-FFF2-40B4-BE49-F238E27FC236}">
                <a16:creationId xmlns:a16="http://schemas.microsoft.com/office/drawing/2014/main" id="{FD77AAC9-8574-F96B-96F5-C7E25C1093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54037" y="2578208"/>
            <a:ext cx="914400" cy="914400"/>
          </a:xfrm>
          <a:prstGeom prst="rect">
            <a:avLst/>
          </a:prstGeom>
        </p:spPr>
      </p:pic>
      <p:sp>
        <p:nvSpPr>
          <p:cNvPr id="25" name="Rectangle: Single Corner Snipped 24">
            <a:extLst>
              <a:ext uri="{FF2B5EF4-FFF2-40B4-BE49-F238E27FC236}">
                <a16:creationId xmlns:a16="http://schemas.microsoft.com/office/drawing/2014/main" id="{9B9F594A-9624-EC45-0F3D-E9047767C309}"/>
              </a:ext>
            </a:extLst>
          </p:cNvPr>
          <p:cNvSpPr/>
          <p:nvPr/>
        </p:nvSpPr>
        <p:spPr>
          <a:xfrm>
            <a:off x="6314991" y="3823458"/>
            <a:ext cx="4802865" cy="889000"/>
          </a:xfrm>
          <a:prstGeom prst="snip1Rect">
            <a:avLst/>
          </a:prstGeom>
          <a:solidFill>
            <a:srgbClr val="B51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F316DA0E-003F-5F42-CD0C-0369A90BF3EF}"/>
              </a:ext>
            </a:extLst>
          </p:cNvPr>
          <p:cNvSpPr txBox="1"/>
          <p:nvPr/>
        </p:nvSpPr>
        <p:spPr>
          <a:xfrm>
            <a:off x="7907482" y="4078507"/>
            <a:ext cx="2963333" cy="369332"/>
          </a:xfrm>
          <a:prstGeom prst="rect">
            <a:avLst/>
          </a:prstGeom>
          <a:noFill/>
        </p:spPr>
        <p:txBody>
          <a:bodyPr wrap="square" rtlCol="0">
            <a:spAutoFit/>
          </a:bodyPr>
          <a:lstStyle/>
          <a:p>
            <a:r>
              <a:rPr lang="en-US" b="1" dirty="0">
                <a:solidFill>
                  <a:schemeClr val="bg1"/>
                </a:solidFill>
                <a:latin typeface="Helvetica" pitchFamily="2" charset="0"/>
              </a:rPr>
              <a:t>Counselling Session</a:t>
            </a:r>
          </a:p>
        </p:txBody>
      </p:sp>
      <p:pic>
        <p:nvPicPr>
          <p:cNvPr id="28" name="Graphic 27" descr="Call center">
            <a:extLst>
              <a:ext uri="{FF2B5EF4-FFF2-40B4-BE49-F238E27FC236}">
                <a16:creationId xmlns:a16="http://schemas.microsoft.com/office/drawing/2014/main" id="{CD40AF75-1437-FDE3-A1AA-2FFFA6C726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664006" y="3815942"/>
            <a:ext cx="894462" cy="894462"/>
          </a:xfrm>
          <a:prstGeom prst="rect">
            <a:avLst/>
          </a:prstGeom>
        </p:spPr>
      </p:pic>
      <p:sp>
        <p:nvSpPr>
          <p:cNvPr id="29" name="Rectangle: Single Corner Snipped 28">
            <a:extLst>
              <a:ext uri="{FF2B5EF4-FFF2-40B4-BE49-F238E27FC236}">
                <a16:creationId xmlns:a16="http://schemas.microsoft.com/office/drawing/2014/main" id="{7FAD23DF-6630-671D-F45E-1137FD7D061A}"/>
              </a:ext>
            </a:extLst>
          </p:cNvPr>
          <p:cNvSpPr/>
          <p:nvPr/>
        </p:nvSpPr>
        <p:spPr>
          <a:xfrm>
            <a:off x="1201144" y="4954233"/>
            <a:ext cx="4802865" cy="889000"/>
          </a:xfrm>
          <a:prstGeom prst="snip1Rect">
            <a:avLst/>
          </a:prstGeom>
          <a:solidFill>
            <a:srgbClr val="B51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A9FA199-4EFF-BFFF-0F46-B5B1E8A0CC9F}"/>
              </a:ext>
            </a:extLst>
          </p:cNvPr>
          <p:cNvSpPr txBox="1"/>
          <p:nvPr/>
        </p:nvSpPr>
        <p:spPr>
          <a:xfrm>
            <a:off x="2793635" y="5209282"/>
            <a:ext cx="2963333" cy="369332"/>
          </a:xfrm>
          <a:prstGeom prst="rect">
            <a:avLst/>
          </a:prstGeom>
          <a:noFill/>
        </p:spPr>
        <p:txBody>
          <a:bodyPr wrap="square" rtlCol="0">
            <a:spAutoFit/>
          </a:bodyPr>
          <a:lstStyle/>
          <a:p>
            <a:r>
              <a:rPr lang="en-US" b="1" dirty="0">
                <a:solidFill>
                  <a:schemeClr val="bg1"/>
                </a:solidFill>
                <a:latin typeface="Helvetica" pitchFamily="2" charset="0"/>
              </a:rPr>
              <a:t>Goal Setting Skills</a:t>
            </a:r>
          </a:p>
        </p:txBody>
      </p:sp>
      <p:pic>
        <p:nvPicPr>
          <p:cNvPr id="31" name="Graphic 30" descr="Bullseye">
            <a:extLst>
              <a:ext uri="{FF2B5EF4-FFF2-40B4-BE49-F238E27FC236}">
                <a16:creationId xmlns:a16="http://schemas.microsoft.com/office/drawing/2014/main" id="{6E239108-B1FA-6205-BEE5-AB2294CA29E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600000" y="4996558"/>
            <a:ext cx="794780" cy="794780"/>
          </a:xfrm>
          <a:prstGeom prst="rect">
            <a:avLst/>
          </a:prstGeom>
        </p:spPr>
      </p:pic>
      <p:sp>
        <p:nvSpPr>
          <p:cNvPr id="32" name="Rectangle: Single Corner Snipped 31">
            <a:extLst>
              <a:ext uri="{FF2B5EF4-FFF2-40B4-BE49-F238E27FC236}">
                <a16:creationId xmlns:a16="http://schemas.microsoft.com/office/drawing/2014/main" id="{76F24727-BA36-07BF-A843-1A0D72A5D015}"/>
              </a:ext>
            </a:extLst>
          </p:cNvPr>
          <p:cNvSpPr/>
          <p:nvPr/>
        </p:nvSpPr>
        <p:spPr>
          <a:xfrm>
            <a:off x="6314991" y="4954233"/>
            <a:ext cx="4802865" cy="889000"/>
          </a:xfrm>
          <a:prstGeom prst="snip1Rect">
            <a:avLst/>
          </a:prstGeom>
          <a:solidFill>
            <a:srgbClr val="B51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D73178EA-63EF-70E1-6A1F-F22FBE2308A2}"/>
              </a:ext>
            </a:extLst>
          </p:cNvPr>
          <p:cNvSpPr txBox="1"/>
          <p:nvPr/>
        </p:nvSpPr>
        <p:spPr>
          <a:xfrm>
            <a:off x="7907482" y="5209282"/>
            <a:ext cx="2963333" cy="369332"/>
          </a:xfrm>
          <a:prstGeom prst="rect">
            <a:avLst/>
          </a:prstGeom>
          <a:noFill/>
        </p:spPr>
        <p:txBody>
          <a:bodyPr wrap="square" rtlCol="0">
            <a:spAutoFit/>
          </a:bodyPr>
          <a:lstStyle/>
          <a:p>
            <a:r>
              <a:rPr lang="en-US" b="1" dirty="0">
                <a:solidFill>
                  <a:schemeClr val="bg1"/>
                </a:solidFill>
                <a:latin typeface="Helvetica" pitchFamily="2" charset="0"/>
              </a:rPr>
              <a:t>Enrichment Programs</a:t>
            </a:r>
          </a:p>
        </p:txBody>
      </p:sp>
      <p:pic>
        <p:nvPicPr>
          <p:cNvPr id="34" name="Graphic 33" descr="Classroom">
            <a:extLst>
              <a:ext uri="{FF2B5EF4-FFF2-40B4-BE49-F238E27FC236}">
                <a16:creationId xmlns:a16="http://schemas.microsoft.com/office/drawing/2014/main" id="{7BA72900-4A93-6713-7DE9-AD0D13E0489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727031" y="5009742"/>
            <a:ext cx="768412" cy="768412"/>
          </a:xfrm>
          <a:prstGeom prst="rect">
            <a:avLst/>
          </a:prstGeom>
        </p:spPr>
      </p:pic>
      <p:sp>
        <p:nvSpPr>
          <p:cNvPr id="35" name="TextBox 34">
            <a:extLst>
              <a:ext uri="{FF2B5EF4-FFF2-40B4-BE49-F238E27FC236}">
                <a16:creationId xmlns:a16="http://schemas.microsoft.com/office/drawing/2014/main" id="{45AEC1A5-482B-D8ED-335B-ADE32420BE20}"/>
              </a:ext>
            </a:extLst>
          </p:cNvPr>
          <p:cNvSpPr txBox="1"/>
          <p:nvPr/>
        </p:nvSpPr>
        <p:spPr>
          <a:xfrm>
            <a:off x="1448185" y="1599942"/>
            <a:ext cx="9422630" cy="560474"/>
          </a:xfrm>
          <a:prstGeom prst="rect">
            <a:avLst/>
          </a:prstGeom>
          <a:noFill/>
        </p:spPr>
        <p:txBody>
          <a:bodyPr wrap="square">
            <a:spAutoFit/>
          </a:bodyPr>
          <a:lstStyle/>
          <a:p>
            <a:pPr algn="ctr">
              <a:lnSpc>
                <a:spcPts val="1866"/>
              </a:lnSpc>
              <a:spcBef>
                <a:spcPct val="0"/>
              </a:spcBef>
            </a:pPr>
            <a:r>
              <a:rPr lang="en-US" sz="1400" dirty="0">
                <a:solidFill>
                  <a:srgbClr val="433833"/>
                </a:solidFill>
                <a:latin typeface="Helvetica" pitchFamily="2" charset="0"/>
              </a:rPr>
              <a:t>Besides hard skills training, trainees are also provided with extracurricular activities that would motivate them, create a great environment for learning, and develop soft skills such as communication, public speaking, and team work.</a:t>
            </a:r>
            <a:endParaRPr lang="en-US" sz="1400" b="1" dirty="0">
              <a:solidFill>
                <a:srgbClr val="433833"/>
              </a:solidFill>
              <a:latin typeface="Helvetica" pitchFamily="2" charset="0"/>
            </a:endParaRPr>
          </a:p>
        </p:txBody>
      </p:sp>
      <p:sp>
        <p:nvSpPr>
          <p:cNvPr id="3" name="TextBox 2">
            <a:extLst>
              <a:ext uri="{FF2B5EF4-FFF2-40B4-BE49-F238E27FC236}">
                <a16:creationId xmlns:a16="http://schemas.microsoft.com/office/drawing/2014/main" id="{BBF936F9-3158-ED93-F73C-AEB9A7A05BE0}"/>
              </a:ext>
            </a:extLst>
          </p:cNvPr>
          <p:cNvSpPr txBox="1"/>
          <p:nvPr/>
        </p:nvSpPr>
        <p:spPr>
          <a:xfrm>
            <a:off x="2793635" y="2850742"/>
            <a:ext cx="2963333" cy="369332"/>
          </a:xfrm>
          <a:prstGeom prst="rect">
            <a:avLst/>
          </a:prstGeom>
          <a:noFill/>
        </p:spPr>
        <p:txBody>
          <a:bodyPr wrap="square" rtlCol="0">
            <a:spAutoFit/>
          </a:bodyPr>
          <a:lstStyle/>
          <a:p>
            <a:r>
              <a:rPr lang="en-US" b="1" dirty="0">
                <a:solidFill>
                  <a:schemeClr val="bg1"/>
                </a:solidFill>
                <a:latin typeface="Helvetica" pitchFamily="2" charset="0"/>
              </a:rPr>
              <a:t>Innovation Award</a:t>
            </a:r>
          </a:p>
        </p:txBody>
      </p:sp>
      <p:sp>
        <p:nvSpPr>
          <p:cNvPr id="18" name="Freeform 3">
            <a:extLst>
              <a:ext uri="{FF2B5EF4-FFF2-40B4-BE49-F238E27FC236}">
                <a16:creationId xmlns:a16="http://schemas.microsoft.com/office/drawing/2014/main" id="{43285BE2-B66D-057F-106F-8713C3430217}"/>
              </a:ext>
            </a:extLst>
          </p:cNvPr>
          <p:cNvSpPr/>
          <p:nvPr/>
        </p:nvSpPr>
        <p:spPr>
          <a:xfrm>
            <a:off x="1562911" y="2744365"/>
            <a:ext cx="819818" cy="604968"/>
          </a:xfrm>
          <a:custGeom>
            <a:avLst/>
            <a:gdLst/>
            <a:ahLst/>
            <a:cxnLst/>
            <a:rect l="l" t="t" r="r" b="b"/>
            <a:pathLst>
              <a:path w="5233450" h="4114800">
                <a:moveTo>
                  <a:pt x="0" y="0"/>
                </a:moveTo>
                <a:lnTo>
                  <a:pt x="5233450" y="0"/>
                </a:lnTo>
                <a:lnTo>
                  <a:pt x="5233450"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extLst>
      <p:ext uri="{BB962C8B-B14F-4D97-AF65-F5344CB8AC3E}">
        <p14:creationId xmlns:p14="http://schemas.microsoft.com/office/powerpoint/2010/main" val="235494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E2641D-14E4-1179-265E-0306766DC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7" name="Rectangle: Single Corner Snipped 6">
            <a:extLst>
              <a:ext uri="{FF2B5EF4-FFF2-40B4-BE49-F238E27FC236}">
                <a16:creationId xmlns:a16="http://schemas.microsoft.com/office/drawing/2014/main" id="{36C16BA2-2D95-B0D0-9515-E5EB6807FFA2}"/>
              </a:ext>
            </a:extLst>
          </p:cNvPr>
          <p:cNvSpPr/>
          <p:nvPr/>
        </p:nvSpPr>
        <p:spPr>
          <a:xfrm>
            <a:off x="326887" y="2309644"/>
            <a:ext cx="5599780" cy="1365698"/>
          </a:xfrm>
          <a:prstGeom prst="snip1Rect">
            <a:avLst>
              <a:gd name="adj" fmla="val 3617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 name="TextBox 4">
            <a:extLst>
              <a:ext uri="{FF2B5EF4-FFF2-40B4-BE49-F238E27FC236}">
                <a16:creationId xmlns:a16="http://schemas.microsoft.com/office/drawing/2014/main" id="{D9267392-F8FB-23ED-7299-463EFA28ED89}"/>
              </a:ext>
            </a:extLst>
          </p:cNvPr>
          <p:cNvSpPr txBox="1"/>
          <p:nvPr/>
        </p:nvSpPr>
        <p:spPr>
          <a:xfrm>
            <a:off x="333217" y="1690990"/>
            <a:ext cx="5763703" cy="369332"/>
          </a:xfrm>
          <a:prstGeom prst="rect">
            <a:avLst/>
          </a:prstGeom>
        </p:spPr>
        <p:txBody>
          <a:bodyPr wrap="square" lIns="0" tIns="0" rIns="0" bIns="0" rtlCol="0" anchor="t">
            <a:spAutoFit/>
          </a:bodyPr>
          <a:lstStyle>
            <a:defPPr>
              <a:defRPr lang="en-US"/>
            </a:defPPr>
            <a:lvl1pPr>
              <a:spcBef>
                <a:spcPct val="0"/>
              </a:spcBef>
              <a:defRPr sz="2400" b="1">
                <a:solidFill>
                  <a:srgbClr val="B51D39"/>
                </a:solidFill>
                <a:latin typeface="Helvetica" pitchFamily="2" charset="0"/>
              </a:defRPr>
            </a:lvl1pPr>
          </a:lstStyle>
          <a:p>
            <a:r>
              <a:rPr lang="en-US" dirty="0"/>
              <a:t>Career Support Program</a:t>
            </a:r>
          </a:p>
        </p:txBody>
      </p:sp>
      <p:sp>
        <p:nvSpPr>
          <p:cNvPr id="13" name="Rectangle: Single Corner Snipped 12">
            <a:extLst>
              <a:ext uri="{FF2B5EF4-FFF2-40B4-BE49-F238E27FC236}">
                <a16:creationId xmlns:a16="http://schemas.microsoft.com/office/drawing/2014/main" id="{C8605561-B229-B4DC-F196-9F822145F1A8}"/>
              </a:ext>
            </a:extLst>
          </p:cNvPr>
          <p:cNvSpPr/>
          <p:nvPr/>
        </p:nvSpPr>
        <p:spPr>
          <a:xfrm>
            <a:off x="326887" y="3901377"/>
            <a:ext cx="5599780" cy="1365698"/>
          </a:xfrm>
          <a:prstGeom prst="snip1Rect">
            <a:avLst>
              <a:gd name="adj" fmla="val 3617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 name="Rectangle: Single Corner Snipped 13">
            <a:extLst>
              <a:ext uri="{FF2B5EF4-FFF2-40B4-BE49-F238E27FC236}">
                <a16:creationId xmlns:a16="http://schemas.microsoft.com/office/drawing/2014/main" id="{18B4F4D6-222E-5C69-E03A-CD94EDB5DA71}"/>
              </a:ext>
            </a:extLst>
          </p:cNvPr>
          <p:cNvSpPr/>
          <p:nvPr/>
        </p:nvSpPr>
        <p:spPr>
          <a:xfrm>
            <a:off x="6265333" y="3901377"/>
            <a:ext cx="5599780" cy="1365698"/>
          </a:xfrm>
          <a:prstGeom prst="snip1Rect">
            <a:avLst>
              <a:gd name="adj" fmla="val 3617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2" name="Rectangle: Single Corner Snipped 11">
            <a:extLst>
              <a:ext uri="{FF2B5EF4-FFF2-40B4-BE49-F238E27FC236}">
                <a16:creationId xmlns:a16="http://schemas.microsoft.com/office/drawing/2014/main" id="{9B44A2DA-405F-ED31-CC89-DB58D6B3FE2B}"/>
              </a:ext>
            </a:extLst>
          </p:cNvPr>
          <p:cNvSpPr/>
          <p:nvPr/>
        </p:nvSpPr>
        <p:spPr>
          <a:xfrm>
            <a:off x="6265333" y="2309644"/>
            <a:ext cx="5599780" cy="1365698"/>
          </a:xfrm>
          <a:prstGeom prst="snip1Rect">
            <a:avLst>
              <a:gd name="adj" fmla="val 3617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3" name="TextBox 32">
            <a:extLst>
              <a:ext uri="{FF2B5EF4-FFF2-40B4-BE49-F238E27FC236}">
                <a16:creationId xmlns:a16="http://schemas.microsoft.com/office/drawing/2014/main" id="{6FA458E4-E617-35F0-41ED-470E43E84108}"/>
              </a:ext>
            </a:extLst>
          </p:cNvPr>
          <p:cNvSpPr txBox="1"/>
          <p:nvPr/>
        </p:nvSpPr>
        <p:spPr>
          <a:xfrm>
            <a:off x="502550" y="2532818"/>
            <a:ext cx="4746781" cy="830677"/>
          </a:xfrm>
          <a:prstGeom prst="rect">
            <a:avLst/>
          </a:prstGeom>
          <a:noFill/>
        </p:spPr>
        <p:txBody>
          <a:bodyPr wrap="square" lIns="91440" bIns="0">
            <a:spAutoFit/>
          </a:bodyPr>
          <a:lstStyle/>
          <a:p>
            <a:pPr marL="12700" marR="330200">
              <a:lnSpc>
                <a:spcPct val="106800"/>
              </a:lnSpc>
              <a:spcBef>
                <a:spcPts val="100"/>
              </a:spcBef>
            </a:pPr>
            <a:r>
              <a:rPr lang="en-US" sz="1600" b="1" dirty="0">
                <a:solidFill>
                  <a:srgbClr val="B51D39"/>
                </a:solidFill>
                <a:latin typeface="Helvetica" pitchFamily="2" charset="0"/>
                <a:cs typeface="Calibri"/>
              </a:rPr>
              <a:t>Career Session</a:t>
            </a:r>
          </a:p>
          <a:p>
            <a:pPr marL="12700" marR="330200">
              <a:lnSpc>
                <a:spcPct val="106800"/>
              </a:lnSpc>
              <a:spcBef>
                <a:spcPts val="100"/>
              </a:spcBef>
            </a:pPr>
            <a:r>
              <a:rPr lang="en-US" sz="1600" dirty="0">
                <a:solidFill>
                  <a:schemeClr val="tx1">
                    <a:lumMod val="75000"/>
                    <a:lumOff val="25000"/>
                  </a:schemeClr>
                </a:solidFill>
                <a:latin typeface="Helvetica" pitchFamily="2" charset="0"/>
                <a:cs typeface="Calibri"/>
              </a:rPr>
              <a:t>Presentation from companies who are in need of tech talents</a:t>
            </a:r>
          </a:p>
        </p:txBody>
      </p:sp>
      <p:sp>
        <p:nvSpPr>
          <p:cNvPr id="48" name="TextBox 47">
            <a:extLst>
              <a:ext uri="{FF2B5EF4-FFF2-40B4-BE49-F238E27FC236}">
                <a16:creationId xmlns:a16="http://schemas.microsoft.com/office/drawing/2014/main" id="{47EE0A5A-F1F9-6788-5939-8629A7677FBF}"/>
              </a:ext>
            </a:extLst>
          </p:cNvPr>
          <p:cNvSpPr txBox="1"/>
          <p:nvPr/>
        </p:nvSpPr>
        <p:spPr>
          <a:xfrm>
            <a:off x="502551" y="4068655"/>
            <a:ext cx="4839915" cy="830677"/>
          </a:xfrm>
          <a:prstGeom prst="rect">
            <a:avLst/>
          </a:prstGeom>
          <a:noFill/>
        </p:spPr>
        <p:txBody>
          <a:bodyPr wrap="square" lIns="91440" bIns="0">
            <a:spAutoFit/>
          </a:bodyPr>
          <a:lstStyle/>
          <a:p>
            <a:pPr marL="12700" marR="330200">
              <a:lnSpc>
                <a:spcPct val="106800"/>
              </a:lnSpc>
              <a:spcBef>
                <a:spcPts val="100"/>
              </a:spcBef>
            </a:pPr>
            <a:r>
              <a:rPr lang="en-US" sz="1600" b="1" dirty="0">
                <a:solidFill>
                  <a:srgbClr val="B51D39"/>
                </a:solidFill>
                <a:latin typeface="Helvetica" pitchFamily="2" charset="0"/>
                <a:cs typeface="Calibri"/>
              </a:rPr>
              <a:t>Professional Series</a:t>
            </a:r>
          </a:p>
          <a:p>
            <a:pPr marL="12700" marR="330200">
              <a:lnSpc>
                <a:spcPct val="106800"/>
              </a:lnSpc>
              <a:spcBef>
                <a:spcPts val="100"/>
              </a:spcBef>
            </a:pPr>
            <a:r>
              <a:rPr lang="en-US" sz="1600" dirty="0">
                <a:solidFill>
                  <a:schemeClr val="tx1">
                    <a:lumMod val="75000"/>
                    <a:lumOff val="25000"/>
                  </a:schemeClr>
                </a:solidFill>
                <a:latin typeface="Helvetica" pitchFamily="2" charset="0"/>
                <a:cs typeface="Calibri"/>
              </a:rPr>
              <a:t>Experts from Corporates or Successful Startups share about Tech Trend in Professional World</a:t>
            </a:r>
          </a:p>
        </p:txBody>
      </p:sp>
      <p:sp>
        <p:nvSpPr>
          <p:cNvPr id="49" name="TextBox 48">
            <a:extLst>
              <a:ext uri="{FF2B5EF4-FFF2-40B4-BE49-F238E27FC236}">
                <a16:creationId xmlns:a16="http://schemas.microsoft.com/office/drawing/2014/main" id="{A4A1E44A-A320-135A-4F04-8BB5A83AC432}"/>
              </a:ext>
            </a:extLst>
          </p:cNvPr>
          <p:cNvSpPr txBox="1"/>
          <p:nvPr/>
        </p:nvSpPr>
        <p:spPr>
          <a:xfrm>
            <a:off x="6338880" y="2532818"/>
            <a:ext cx="5234455" cy="830677"/>
          </a:xfrm>
          <a:prstGeom prst="rect">
            <a:avLst/>
          </a:prstGeom>
          <a:noFill/>
        </p:spPr>
        <p:txBody>
          <a:bodyPr wrap="square" lIns="91440" bIns="0">
            <a:spAutoFit/>
          </a:bodyPr>
          <a:lstStyle/>
          <a:p>
            <a:pPr marL="12700" marR="330200">
              <a:lnSpc>
                <a:spcPct val="106800"/>
              </a:lnSpc>
              <a:spcBef>
                <a:spcPts val="100"/>
              </a:spcBef>
            </a:pPr>
            <a:r>
              <a:rPr lang="en-US" sz="1600" b="1" dirty="0">
                <a:solidFill>
                  <a:srgbClr val="B51D39"/>
                </a:solidFill>
                <a:latin typeface="Helvetica" pitchFamily="2" charset="0"/>
                <a:cs typeface="Calibri"/>
              </a:rPr>
              <a:t>Internship Program</a:t>
            </a:r>
          </a:p>
          <a:p>
            <a:pPr marL="12700" marR="330200">
              <a:lnSpc>
                <a:spcPct val="106800"/>
              </a:lnSpc>
              <a:spcBef>
                <a:spcPts val="100"/>
              </a:spcBef>
            </a:pPr>
            <a:r>
              <a:rPr lang="en-US" sz="1600" dirty="0">
                <a:solidFill>
                  <a:schemeClr val="tx1">
                    <a:lumMod val="75000"/>
                    <a:lumOff val="25000"/>
                  </a:schemeClr>
                </a:solidFill>
                <a:latin typeface="Helvetica" pitchFamily="2" charset="0"/>
                <a:cs typeface="Calibri"/>
              </a:rPr>
              <a:t>Employability gateway through student and industry linkages</a:t>
            </a:r>
          </a:p>
        </p:txBody>
      </p:sp>
      <p:sp>
        <p:nvSpPr>
          <p:cNvPr id="50" name="TextBox 49">
            <a:extLst>
              <a:ext uri="{FF2B5EF4-FFF2-40B4-BE49-F238E27FC236}">
                <a16:creationId xmlns:a16="http://schemas.microsoft.com/office/drawing/2014/main" id="{B2ABA6C3-50CE-AD83-A3D8-F67D19517E58}"/>
              </a:ext>
            </a:extLst>
          </p:cNvPr>
          <p:cNvSpPr txBox="1"/>
          <p:nvPr/>
        </p:nvSpPr>
        <p:spPr>
          <a:xfrm>
            <a:off x="6439881" y="4068655"/>
            <a:ext cx="5763898" cy="1094146"/>
          </a:xfrm>
          <a:prstGeom prst="rect">
            <a:avLst/>
          </a:prstGeom>
          <a:noFill/>
        </p:spPr>
        <p:txBody>
          <a:bodyPr wrap="square" lIns="91440" bIns="0">
            <a:spAutoFit/>
          </a:bodyPr>
          <a:lstStyle/>
          <a:p>
            <a:pPr marL="12700" marR="330200">
              <a:lnSpc>
                <a:spcPct val="106800"/>
              </a:lnSpc>
              <a:spcBef>
                <a:spcPts val="100"/>
              </a:spcBef>
            </a:pPr>
            <a:r>
              <a:rPr lang="en-US" sz="1600" b="1" dirty="0">
                <a:solidFill>
                  <a:srgbClr val="B51D39"/>
                </a:solidFill>
                <a:latin typeface="Helvetica" pitchFamily="2" charset="0"/>
                <a:cs typeface="Calibri"/>
              </a:rPr>
              <a:t>Innovation &amp; Commercialization Center</a:t>
            </a:r>
          </a:p>
          <a:p>
            <a:pPr marL="12700" marR="330200">
              <a:lnSpc>
                <a:spcPct val="106800"/>
              </a:lnSpc>
              <a:spcBef>
                <a:spcPts val="100"/>
              </a:spcBef>
            </a:pPr>
            <a:r>
              <a:rPr lang="en-US" sz="1600" dirty="0">
                <a:solidFill>
                  <a:schemeClr val="tx1">
                    <a:lumMod val="75000"/>
                    <a:lumOff val="25000"/>
                  </a:schemeClr>
                </a:solidFill>
                <a:latin typeface="Helvetica" pitchFamily="2" charset="0"/>
                <a:cs typeface="Calibri"/>
              </a:rPr>
              <a:t>A place where students can choose to be a scientist, innovators, or tech entrepreneurs through a resource ecosystem.</a:t>
            </a:r>
          </a:p>
        </p:txBody>
      </p:sp>
      <p:pic>
        <p:nvPicPr>
          <p:cNvPr id="15" name="Graphic 14">
            <a:extLst>
              <a:ext uri="{FF2B5EF4-FFF2-40B4-BE49-F238E27FC236}">
                <a16:creationId xmlns:a16="http://schemas.microsoft.com/office/drawing/2014/main" id="{36922EDE-8E48-1DE7-8BB4-EA708008B5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718" y="412866"/>
            <a:ext cx="1553603" cy="461665"/>
          </a:xfrm>
          <a:prstGeom prst="rect">
            <a:avLst/>
          </a:prstGeom>
        </p:spPr>
      </p:pic>
      <p:sp>
        <p:nvSpPr>
          <p:cNvPr id="3" name="Slide Number Placeholder 2">
            <a:extLst>
              <a:ext uri="{FF2B5EF4-FFF2-40B4-BE49-F238E27FC236}">
                <a16:creationId xmlns:a16="http://schemas.microsoft.com/office/drawing/2014/main" id="{DC98AB3E-D64F-7729-5408-940B9BE3DE12}"/>
              </a:ext>
            </a:extLst>
          </p:cNvPr>
          <p:cNvSpPr>
            <a:spLocks noGrp="1"/>
          </p:cNvSpPr>
          <p:nvPr>
            <p:ph type="sldNum" sz="quarter" idx="12"/>
          </p:nvPr>
        </p:nvSpPr>
        <p:spPr/>
        <p:txBody>
          <a:bodyPr/>
          <a:lstStyle/>
          <a:p>
            <a:fld id="{35EF7F18-B994-435A-B6D7-872B7C9F0C38}" type="slidenum">
              <a:rPr lang="en-US" smtClean="0"/>
              <a:t>8</a:t>
            </a:fld>
            <a:endParaRPr lang="en-US"/>
          </a:p>
        </p:txBody>
      </p:sp>
    </p:spTree>
    <p:extLst>
      <p:ext uri="{BB962C8B-B14F-4D97-AF65-F5344CB8AC3E}">
        <p14:creationId xmlns:p14="http://schemas.microsoft.com/office/powerpoint/2010/main" val="165985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E2641D-14E4-1179-265E-0306766DC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3" name="Rectangle: Single Corner Snipped 12">
            <a:extLst>
              <a:ext uri="{FF2B5EF4-FFF2-40B4-BE49-F238E27FC236}">
                <a16:creationId xmlns:a16="http://schemas.microsoft.com/office/drawing/2014/main" id="{C8605561-B229-B4DC-F196-9F822145F1A8}"/>
              </a:ext>
            </a:extLst>
          </p:cNvPr>
          <p:cNvSpPr/>
          <p:nvPr/>
        </p:nvSpPr>
        <p:spPr>
          <a:xfrm>
            <a:off x="2273300" y="1771650"/>
            <a:ext cx="7874000" cy="4210050"/>
          </a:xfrm>
          <a:prstGeom prst="snip1Rect">
            <a:avLst>
              <a:gd name="adj" fmla="val 36171"/>
            </a:avLst>
          </a:prstGeom>
          <a:solidFill>
            <a:schemeClr val="bg1">
              <a:lumMod val="9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15" name="Graphic 14">
            <a:extLst>
              <a:ext uri="{FF2B5EF4-FFF2-40B4-BE49-F238E27FC236}">
                <a16:creationId xmlns:a16="http://schemas.microsoft.com/office/drawing/2014/main" id="{36922EDE-8E48-1DE7-8BB4-EA708008B5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718" y="412866"/>
            <a:ext cx="1553603" cy="461665"/>
          </a:xfrm>
          <a:prstGeom prst="rect">
            <a:avLst/>
          </a:prstGeom>
        </p:spPr>
      </p:pic>
      <p:sp>
        <p:nvSpPr>
          <p:cNvPr id="3" name="Slide Number Placeholder 2">
            <a:extLst>
              <a:ext uri="{FF2B5EF4-FFF2-40B4-BE49-F238E27FC236}">
                <a16:creationId xmlns:a16="http://schemas.microsoft.com/office/drawing/2014/main" id="{DC98AB3E-D64F-7729-5408-940B9BE3DE12}"/>
              </a:ext>
            </a:extLst>
          </p:cNvPr>
          <p:cNvSpPr>
            <a:spLocks noGrp="1"/>
          </p:cNvSpPr>
          <p:nvPr>
            <p:ph type="sldNum" sz="quarter" idx="12"/>
          </p:nvPr>
        </p:nvSpPr>
        <p:spPr/>
        <p:txBody>
          <a:bodyPr/>
          <a:lstStyle/>
          <a:p>
            <a:fld id="{35EF7F18-B994-435A-B6D7-872B7C9F0C38}" type="slidenum">
              <a:rPr lang="en-US" smtClean="0"/>
              <a:t>9</a:t>
            </a:fld>
            <a:endParaRPr lang="en-US"/>
          </a:p>
        </p:txBody>
      </p:sp>
      <p:grpSp>
        <p:nvGrpSpPr>
          <p:cNvPr id="5" name="Group 4">
            <a:extLst>
              <a:ext uri="{FF2B5EF4-FFF2-40B4-BE49-F238E27FC236}">
                <a16:creationId xmlns:a16="http://schemas.microsoft.com/office/drawing/2014/main" id="{922E5AA2-D8A1-38D2-288B-CB3CD599E268}"/>
              </a:ext>
            </a:extLst>
          </p:cNvPr>
          <p:cNvGrpSpPr/>
          <p:nvPr/>
        </p:nvGrpSpPr>
        <p:grpSpPr>
          <a:xfrm>
            <a:off x="2788939" y="2310972"/>
            <a:ext cx="6614122" cy="3353655"/>
            <a:chOff x="5343692" y="2069074"/>
            <a:chExt cx="6614122" cy="3353655"/>
          </a:xfrm>
        </p:grpSpPr>
        <p:grpSp>
          <p:nvGrpSpPr>
            <p:cNvPr id="6" name="Group 5">
              <a:extLst>
                <a:ext uri="{FF2B5EF4-FFF2-40B4-BE49-F238E27FC236}">
                  <a16:creationId xmlns:a16="http://schemas.microsoft.com/office/drawing/2014/main" id="{18991B93-F4DC-8749-2273-327EC7F13785}"/>
                </a:ext>
              </a:extLst>
            </p:cNvPr>
            <p:cNvGrpSpPr/>
            <p:nvPr/>
          </p:nvGrpSpPr>
          <p:grpSpPr>
            <a:xfrm>
              <a:off x="5343692" y="2069074"/>
              <a:ext cx="6614122" cy="927049"/>
              <a:chOff x="593893" y="2734784"/>
              <a:chExt cx="6614122" cy="927049"/>
            </a:xfrm>
          </p:grpSpPr>
          <p:sp>
            <p:nvSpPr>
              <p:cNvPr id="22" name="TextBox 21">
                <a:extLst>
                  <a:ext uri="{FF2B5EF4-FFF2-40B4-BE49-F238E27FC236}">
                    <a16:creationId xmlns:a16="http://schemas.microsoft.com/office/drawing/2014/main" id="{2FAAECB5-B739-E189-9A9B-343BEEC129E7}"/>
                  </a:ext>
                </a:extLst>
              </p:cNvPr>
              <p:cNvSpPr txBox="1"/>
              <p:nvPr/>
            </p:nvSpPr>
            <p:spPr>
              <a:xfrm>
                <a:off x="1444312" y="2734784"/>
                <a:ext cx="5763703" cy="927049"/>
              </a:xfrm>
              <a:prstGeom prst="rect">
                <a:avLst/>
              </a:prstGeom>
              <a:noFill/>
            </p:spPr>
            <p:txBody>
              <a:bodyPr wrap="square" lIns="91440" bIns="0">
                <a:spAutoFit/>
              </a:bodyPr>
              <a:lstStyle/>
              <a:p>
                <a:pPr marL="12700" marR="330200">
                  <a:lnSpc>
                    <a:spcPct val="106800"/>
                  </a:lnSpc>
                  <a:spcBef>
                    <a:spcPts val="100"/>
                  </a:spcBef>
                </a:pPr>
                <a:r>
                  <a:rPr lang="en-US" sz="1800" b="1" dirty="0" err="1">
                    <a:solidFill>
                      <a:srgbClr val="B51D39"/>
                    </a:solidFill>
                    <a:latin typeface="Helvetica" pitchFamily="2" charset="0"/>
                    <a:cs typeface="Calibri"/>
                  </a:rPr>
                  <a:t>MoEYS</a:t>
                </a:r>
                <a:r>
                  <a:rPr lang="en-US" sz="1800" b="1" dirty="0">
                    <a:solidFill>
                      <a:srgbClr val="B51D39"/>
                    </a:solidFill>
                    <a:latin typeface="Helvetica" pitchFamily="2" charset="0"/>
                    <a:cs typeface="Calibri"/>
                  </a:rPr>
                  <a:t> Standard</a:t>
                </a:r>
              </a:p>
              <a:p>
                <a:pPr marL="12700" marR="330200" algn="just">
                  <a:lnSpc>
                    <a:spcPct val="106800"/>
                  </a:lnSpc>
                  <a:spcBef>
                    <a:spcPts val="100"/>
                  </a:spcBef>
                </a:pPr>
                <a:r>
                  <a:rPr lang="en-US" dirty="0">
                    <a:solidFill>
                      <a:schemeClr val="tx1">
                        <a:lumMod val="85000"/>
                        <a:lumOff val="15000"/>
                      </a:schemeClr>
                    </a:solidFill>
                    <a:latin typeface="Helvetica" pitchFamily="2" charset="0"/>
                    <a:cs typeface="Calibri"/>
                  </a:rPr>
                  <a:t>Assure that the whole organization process is aligned with MOEYS guideline requirements.</a:t>
                </a:r>
              </a:p>
            </p:txBody>
          </p:sp>
          <p:grpSp>
            <p:nvGrpSpPr>
              <p:cNvPr id="23" name="Group 22">
                <a:extLst>
                  <a:ext uri="{FF2B5EF4-FFF2-40B4-BE49-F238E27FC236}">
                    <a16:creationId xmlns:a16="http://schemas.microsoft.com/office/drawing/2014/main" id="{BF39FB73-09EB-38E1-3D82-856C1D4351E7}"/>
                  </a:ext>
                </a:extLst>
              </p:cNvPr>
              <p:cNvGrpSpPr/>
              <p:nvPr/>
            </p:nvGrpSpPr>
            <p:grpSpPr>
              <a:xfrm>
                <a:off x="593893" y="2856989"/>
                <a:ext cx="696324" cy="696324"/>
                <a:chOff x="5223933" y="1628818"/>
                <a:chExt cx="940093" cy="940093"/>
              </a:xfrm>
            </p:grpSpPr>
            <p:sp>
              <p:nvSpPr>
                <p:cNvPr id="24" name="Oval 23">
                  <a:extLst>
                    <a:ext uri="{FF2B5EF4-FFF2-40B4-BE49-F238E27FC236}">
                      <a16:creationId xmlns:a16="http://schemas.microsoft.com/office/drawing/2014/main" id="{72ECA6B1-BD0D-FF15-7EA8-CBD69922B29A}"/>
                    </a:ext>
                  </a:extLst>
                </p:cNvPr>
                <p:cNvSpPr/>
                <p:nvPr/>
              </p:nvSpPr>
              <p:spPr>
                <a:xfrm>
                  <a:off x="5223933" y="1628818"/>
                  <a:ext cx="940093" cy="940093"/>
                </a:xfrm>
                <a:prstGeom prst="ellipse">
                  <a:avLst/>
                </a:prstGeom>
                <a:solidFill>
                  <a:srgbClr val="B51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Checkmark">
                  <a:extLst>
                    <a:ext uri="{FF2B5EF4-FFF2-40B4-BE49-F238E27FC236}">
                      <a16:creationId xmlns:a16="http://schemas.microsoft.com/office/drawing/2014/main" id="{AF6700E4-32B7-A6A9-F6D8-6AC7B62D2D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8786" y="1707742"/>
                  <a:ext cx="730280" cy="730280"/>
                </a:xfrm>
                <a:prstGeom prst="rect">
                  <a:avLst/>
                </a:prstGeom>
              </p:spPr>
            </p:pic>
          </p:grpSp>
        </p:grpSp>
        <p:grpSp>
          <p:nvGrpSpPr>
            <p:cNvPr id="8" name="Group 7">
              <a:extLst>
                <a:ext uri="{FF2B5EF4-FFF2-40B4-BE49-F238E27FC236}">
                  <a16:creationId xmlns:a16="http://schemas.microsoft.com/office/drawing/2014/main" id="{B3D8ADC6-1144-274B-E6F3-0ACA371BC6D1}"/>
                </a:ext>
              </a:extLst>
            </p:cNvPr>
            <p:cNvGrpSpPr/>
            <p:nvPr/>
          </p:nvGrpSpPr>
          <p:grpSpPr>
            <a:xfrm>
              <a:off x="5343692" y="3282377"/>
              <a:ext cx="5662975" cy="927049"/>
              <a:chOff x="593893" y="3827706"/>
              <a:chExt cx="5662975" cy="927049"/>
            </a:xfrm>
          </p:grpSpPr>
          <p:sp>
            <p:nvSpPr>
              <p:cNvPr id="18" name="TextBox 17">
                <a:extLst>
                  <a:ext uri="{FF2B5EF4-FFF2-40B4-BE49-F238E27FC236}">
                    <a16:creationId xmlns:a16="http://schemas.microsoft.com/office/drawing/2014/main" id="{B31C59D5-1C9D-C856-515D-4B83E7030380}"/>
                  </a:ext>
                </a:extLst>
              </p:cNvPr>
              <p:cNvSpPr txBox="1"/>
              <p:nvPr/>
            </p:nvSpPr>
            <p:spPr>
              <a:xfrm>
                <a:off x="1444314" y="3827706"/>
                <a:ext cx="4812554" cy="927049"/>
              </a:xfrm>
              <a:prstGeom prst="rect">
                <a:avLst/>
              </a:prstGeom>
              <a:noFill/>
            </p:spPr>
            <p:txBody>
              <a:bodyPr wrap="square" lIns="91440" bIns="0">
                <a:spAutoFit/>
              </a:bodyPr>
              <a:lstStyle/>
              <a:p>
                <a:pPr marL="12700" marR="330200">
                  <a:lnSpc>
                    <a:spcPct val="106800"/>
                  </a:lnSpc>
                  <a:spcBef>
                    <a:spcPts val="100"/>
                  </a:spcBef>
                </a:pPr>
                <a:r>
                  <a:rPr lang="en-US" b="1" dirty="0">
                    <a:solidFill>
                      <a:srgbClr val="B51D39"/>
                    </a:solidFill>
                    <a:latin typeface="Helvetica" pitchFamily="2" charset="0"/>
                    <a:cs typeface="Calibri"/>
                  </a:rPr>
                  <a:t>Self-Evaluation</a:t>
                </a:r>
                <a:endParaRPr lang="en-US" sz="1800" b="1" dirty="0">
                  <a:solidFill>
                    <a:srgbClr val="B51D39"/>
                  </a:solidFill>
                  <a:latin typeface="Helvetica" pitchFamily="2" charset="0"/>
                  <a:cs typeface="Calibri"/>
                </a:endParaRPr>
              </a:p>
              <a:p>
                <a:pPr marL="12700" marR="330200" algn="just">
                  <a:lnSpc>
                    <a:spcPct val="106800"/>
                  </a:lnSpc>
                  <a:spcBef>
                    <a:spcPts val="100"/>
                  </a:spcBef>
                </a:pPr>
                <a:r>
                  <a:rPr lang="en-US" dirty="0">
                    <a:solidFill>
                      <a:schemeClr val="tx1">
                        <a:lumMod val="75000"/>
                        <a:lumOff val="25000"/>
                      </a:schemeClr>
                    </a:solidFill>
                    <a:latin typeface="Helvetica" pitchFamily="2" charset="0"/>
                    <a:cs typeface="Calibri"/>
                  </a:rPr>
                  <a:t>Internal surveys in each department for quality and progress assurance.</a:t>
                </a:r>
              </a:p>
            </p:txBody>
          </p:sp>
          <p:grpSp>
            <p:nvGrpSpPr>
              <p:cNvPr id="19" name="Group 18">
                <a:extLst>
                  <a:ext uri="{FF2B5EF4-FFF2-40B4-BE49-F238E27FC236}">
                    <a16:creationId xmlns:a16="http://schemas.microsoft.com/office/drawing/2014/main" id="{52157642-93CB-9C16-EBC2-27ED86DD6B27}"/>
                  </a:ext>
                </a:extLst>
              </p:cNvPr>
              <p:cNvGrpSpPr/>
              <p:nvPr/>
            </p:nvGrpSpPr>
            <p:grpSpPr>
              <a:xfrm>
                <a:off x="593893" y="3943068"/>
                <a:ext cx="696324" cy="696324"/>
                <a:chOff x="5223933" y="1628818"/>
                <a:chExt cx="940093" cy="940093"/>
              </a:xfrm>
            </p:grpSpPr>
            <p:sp>
              <p:nvSpPr>
                <p:cNvPr id="20" name="Oval 19">
                  <a:extLst>
                    <a:ext uri="{FF2B5EF4-FFF2-40B4-BE49-F238E27FC236}">
                      <a16:creationId xmlns:a16="http://schemas.microsoft.com/office/drawing/2014/main" id="{24FE2F88-EFC3-D406-7667-28508EFAA7CD}"/>
                    </a:ext>
                  </a:extLst>
                </p:cNvPr>
                <p:cNvSpPr/>
                <p:nvPr/>
              </p:nvSpPr>
              <p:spPr>
                <a:xfrm>
                  <a:off x="5223933" y="1628818"/>
                  <a:ext cx="940093" cy="940093"/>
                </a:xfrm>
                <a:prstGeom prst="ellipse">
                  <a:avLst/>
                </a:prstGeom>
                <a:solidFill>
                  <a:srgbClr val="B51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heckmark">
                  <a:extLst>
                    <a:ext uri="{FF2B5EF4-FFF2-40B4-BE49-F238E27FC236}">
                      <a16:creationId xmlns:a16="http://schemas.microsoft.com/office/drawing/2014/main" id="{2DD3CCD3-3586-0833-C589-6ACBE8D037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8786" y="1707742"/>
                  <a:ext cx="730280" cy="730280"/>
                </a:xfrm>
                <a:prstGeom prst="rect">
                  <a:avLst/>
                </a:prstGeom>
              </p:spPr>
            </p:pic>
          </p:grpSp>
        </p:grpSp>
        <p:grpSp>
          <p:nvGrpSpPr>
            <p:cNvPr id="9" name="Group 8">
              <a:extLst>
                <a:ext uri="{FF2B5EF4-FFF2-40B4-BE49-F238E27FC236}">
                  <a16:creationId xmlns:a16="http://schemas.microsoft.com/office/drawing/2014/main" id="{DD2A784B-53B4-4E5F-CE48-215BD501BF63}"/>
                </a:ext>
              </a:extLst>
            </p:cNvPr>
            <p:cNvGrpSpPr/>
            <p:nvPr/>
          </p:nvGrpSpPr>
          <p:grpSpPr>
            <a:xfrm>
              <a:off x="5343692" y="4495680"/>
              <a:ext cx="6084875" cy="927049"/>
              <a:chOff x="593893" y="5008160"/>
              <a:chExt cx="6084875" cy="927049"/>
            </a:xfrm>
          </p:grpSpPr>
          <p:sp>
            <p:nvSpPr>
              <p:cNvPr id="10" name="TextBox 9">
                <a:extLst>
                  <a:ext uri="{FF2B5EF4-FFF2-40B4-BE49-F238E27FC236}">
                    <a16:creationId xmlns:a16="http://schemas.microsoft.com/office/drawing/2014/main" id="{2587643B-F49E-A0A6-562B-69A668ED4A0F}"/>
                  </a:ext>
                </a:extLst>
              </p:cNvPr>
              <p:cNvSpPr txBox="1"/>
              <p:nvPr/>
            </p:nvSpPr>
            <p:spPr>
              <a:xfrm>
                <a:off x="1444313" y="5008160"/>
                <a:ext cx="5234455" cy="927049"/>
              </a:xfrm>
              <a:prstGeom prst="rect">
                <a:avLst/>
              </a:prstGeom>
              <a:noFill/>
            </p:spPr>
            <p:txBody>
              <a:bodyPr wrap="square" lIns="91440" bIns="0">
                <a:spAutoFit/>
              </a:bodyPr>
              <a:lstStyle/>
              <a:p>
                <a:pPr marL="12700" marR="330200">
                  <a:lnSpc>
                    <a:spcPct val="106800"/>
                  </a:lnSpc>
                  <a:spcBef>
                    <a:spcPts val="100"/>
                  </a:spcBef>
                </a:pPr>
                <a:r>
                  <a:rPr lang="en-US" sz="1800" b="1" dirty="0">
                    <a:solidFill>
                      <a:srgbClr val="B51D39"/>
                    </a:solidFill>
                    <a:latin typeface="Helvetica" pitchFamily="2" charset="0"/>
                    <a:cs typeface="Calibri"/>
                  </a:rPr>
                  <a:t>Student &amp; Lecturer Satisfaction Scoring</a:t>
                </a:r>
              </a:p>
              <a:p>
                <a:pPr marL="12700" marR="330200" algn="just">
                  <a:lnSpc>
                    <a:spcPct val="106800"/>
                  </a:lnSpc>
                  <a:spcBef>
                    <a:spcPts val="100"/>
                  </a:spcBef>
                </a:pPr>
                <a:r>
                  <a:rPr lang="en-US" dirty="0">
                    <a:solidFill>
                      <a:schemeClr val="tx1">
                        <a:lumMod val="75000"/>
                        <a:lumOff val="25000"/>
                      </a:schemeClr>
                    </a:solidFill>
                    <a:latin typeface="Helvetica" pitchFamily="2" charset="0"/>
                    <a:cs typeface="Calibri"/>
                  </a:rPr>
                  <a:t>Students and Lecturers’ satisfaction surveys at the end of each subject.</a:t>
                </a:r>
              </a:p>
            </p:txBody>
          </p:sp>
          <p:grpSp>
            <p:nvGrpSpPr>
              <p:cNvPr id="11" name="Group 10">
                <a:extLst>
                  <a:ext uri="{FF2B5EF4-FFF2-40B4-BE49-F238E27FC236}">
                    <a16:creationId xmlns:a16="http://schemas.microsoft.com/office/drawing/2014/main" id="{535452C6-3B05-26A4-D860-F27186C82F84}"/>
                  </a:ext>
                </a:extLst>
              </p:cNvPr>
              <p:cNvGrpSpPr/>
              <p:nvPr/>
            </p:nvGrpSpPr>
            <p:grpSpPr>
              <a:xfrm>
                <a:off x="593893" y="5123522"/>
                <a:ext cx="696324" cy="696324"/>
                <a:chOff x="5223933" y="1628818"/>
                <a:chExt cx="940093" cy="940093"/>
              </a:xfrm>
            </p:grpSpPr>
            <p:sp>
              <p:nvSpPr>
                <p:cNvPr id="16" name="Oval 15">
                  <a:extLst>
                    <a:ext uri="{FF2B5EF4-FFF2-40B4-BE49-F238E27FC236}">
                      <a16:creationId xmlns:a16="http://schemas.microsoft.com/office/drawing/2014/main" id="{2E95897C-5C70-4691-6815-ED1A6ECD4A8F}"/>
                    </a:ext>
                  </a:extLst>
                </p:cNvPr>
                <p:cNvSpPr/>
                <p:nvPr/>
              </p:nvSpPr>
              <p:spPr>
                <a:xfrm>
                  <a:off x="5223933" y="1628818"/>
                  <a:ext cx="940093" cy="940093"/>
                </a:xfrm>
                <a:prstGeom prst="ellipse">
                  <a:avLst/>
                </a:prstGeom>
                <a:solidFill>
                  <a:srgbClr val="B51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Checkmark">
                  <a:extLst>
                    <a:ext uri="{FF2B5EF4-FFF2-40B4-BE49-F238E27FC236}">
                      <a16:creationId xmlns:a16="http://schemas.microsoft.com/office/drawing/2014/main" id="{D589810F-A6BD-6430-F962-55DB9EEFE4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8786" y="1707742"/>
                  <a:ext cx="730280" cy="730280"/>
                </a:xfrm>
                <a:prstGeom prst="rect">
                  <a:avLst/>
                </a:prstGeom>
              </p:spPr>
            </p:pic>
          </p:grpSp>
        </p:grpSp>
      </p:grpSp>
      <p:sp>
        <p:nvSpPr>
          <p:cNvPr id="26" name="TextBox 4">
            <a:extLst>
              <a:ext uri="{FF2B5EF4-FFF2-40B4-BE49-F238E27FC236}">
                <a16:creationId xmlns:a16="http://schemas.microsoft.com/office/drawing/2014/main" id="{7035F0D4-2B19-B9A8-32A7-AA0E6BBFDA9C}"/>
              </a:ext>
            </a:extLst>
          </p:cNvPr>
          <p:cNvSpPr txBox="1"/>
          <p:nvPr/>
        </p:nvSpPr>
        <p:spPr>
          <a:xfrm>
            <a:off x="3330803" y="1113682"/>
            <a:ext cx="5016045" cy="584006"/>
          </a:xfrm>
          <a:prstGeom prst="rect">
            <a:avLst/>
          </a:prstGeom>
        </p:spPr>
        <p:txBody>
          <a:bodyPr wrap="square" lIns="0" tIns="0" rIns="0" bIns="0" rtlCol="0" anchor="t">
            <a:spAutoFit/>
          </a:bodyPr>
          <a:lstStyle/>
          <a:p>
            <a:pPr algn="ctr">
              <a:lnSpc>
                <a:spcPts val="5227"/>
              </a:lnSpc>
              <a:spcBef>
                <a:spcPct val="0"/>
              </a:spcBef>
            </a:pPr>
            <a:r>
              <a:rPr lang="en-US" sz="2400" b="1" dirty="0">
                <a:solidFill>
                  <a:srgbClr val="B51D39"/>
                </a:solidFill>
                <a:latin typeface="Helvetica" pitchFamily="2" charset="0"/>
              </a:rPr>
              <a:t>Quality Assurance</a:t>
            </a:r>
          </a:p>
        </p:txBody>
      </p:sp>
    </p:spTree>
    <p:extLst>
      <p:ext uri="{BB962C8B-B14F-4D97-AF65-F5344CB8AC3E}">
        <p14:creationId xmlns:p14="http://schemas.microsoft.com/office/powerpoint/2010/main" val="3720434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1655</TotalTime>
  <Words>653</Words>
  <Application>Microsoft Office PowerPoint</Application>
  <PresentationFormat>Widescreen</PresentationFormat>
  <Paragraphs>95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HeliosExt</vt:lpstr>
      <vt:lpstr>Arial</vt:lpstr>
      <vt:lpstr>Calibri</vt:lpstr>
      <vt:lpstr>Calibri Light</vt:lpstr>
      <vt:lpstr>Helvetica</vt:lpstr>
      <vt:lpstr>Trebuchet MS</vt:lpstr>
      <vt:lpstr>Office Theme</vt:lpstr>
      <vt:lpstr>PowerPoint Presentation</vt:lpstr>
      <vt:lpstr>PowerPoint Presentation</vt:lpstr>
      <vt:lpstr>Who are our students?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Moeun Samphorsmonydeth</dc:creator>
  <cp:lastModifiedBy>Aditi Academy</cp:lastModifiedBy>
  <cp:revision>99</cp:revision>
  <dcterms:created xsi:type="dcterms:W3CDTF">2023-04-20T10:45:20Z</dcterms:created>
  <dcterms:modified xsi:type="dcterms:W3CDTF">2024-07-24T07:15:00Z</dcterms:modified>
</cp:coreProperties>
</file>